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44"/>
  </p:notesMasterIdLst>
  <p:sldIdLst>
    <p:sldId id="256" r:id="rId2"/>
    <p:sldId id="257" r:id="rId3"/>
    <p:sldId id="311" r:id="rId4"/>
    <p:sldId id="312" r:id="rId5"/>
    <p:sldId id="267" r:id="rId6"/>
    <p:sldId id="266" r:id="rId7"/>
    <p:sldId id="276" r:id="rId8"/>
    <p:sldId id="265" r:id="rId9"/>
    <p:sldId id="336" r:id="rId10"/>
    <p:sldId id="258" r:id="rId11"/>
    <p:sldId id="331" r:id="rId12"/>
    <p:sldId id="338" r:id="rId13"/>
    <p:sldId id="339" r:id="rId14"/>
    <p:sldId id="340" r:id="rId15"/>
    <p:sldId id="342" r:id="rId16"/>
    <p:sldId id="343" r:id="rId17"/>
    <p:sldId id="344" r:id="rId18"/>
    <p:sldId id="341" r:id="rId19"/>
    <p:sldId id="346" r:id="rId20"/>
    <p:sldId id="345" r:id="rId21"/>
    <p:sldId id="260" r:id="rId22"/>
    <p:sldId id="262" r:id="rId23"/>
    <p:sldId id="313" r:id="rId24"/>
    <p:sldId id="314" r:id="rId25"/>
    <p:sldId id="315" r:id="rId26"/>
    <p:sldId id="316" r:id="rId27"/>
    <p:sldId id="317" r:id="rId28"/>
    <p:sldId id="318" r:id="rId29"/>
    <p:sldId id="333" r:id="rId30"/>
    <p:sldId id="334" r:id="rId31"/>
    <p:sldId id="275" r:id="rId32"/>
    <p:sldId id="261" r:id="rId33"/>
    <p:sldId id="268" r:id="rId34"/>
    <p:sldId id="269" r:id="rId35"/>
    <p:sldId id="321" r:id="rId36"/>
    <p:sldId id="272" r:id="rId37"/>
    <p:sldId id="290" r:id="rId38"/>
    <p:sldId id="274" r:id="rId39"/>
    <p:sldId id="322" r:id="rId40"/>
    <p:sldId id="335" r:id="rId41"/>
    <p:sldId id="337" r:id="rId42"/>
    <p:sldId id="332" r:id="rId43"/>
  </p:sldIdLst>
  <p:sldSz cx="9144000" cy="5143500" type="screen16x9"/>
  <p:notesSz cx="6858000" cy="9144000"/>
  <p:embeddedFontLst>
    <p:embeddedFont>
      <p:font typeface="Aharoni" panose="02010803020104030203" pitchFamily="2" charset="-79"/>
      <p:bold r:id="rId45"/>
    </p:embeddedFont>
    <p:embeddedFont>
      <p:font typeface="Arial Black" panose="020B0A04020102020204" pitchFamily="34" charset="0"/>
      <p:bold r:id="rId46"/>
    </p:embeddedFont>
    <p:embeddedFont>
      <p:font typeface="Eras Demi ITC" panose="020B0805030504020804" pitchFamily="34" charset="0"/>
      <p:regular r:id="rId47"/>
    </p:embeddedFont>
    <p:embeddedFont>
      <p:font typeface="Fira Sans Extra Condensed Medium" panose="020B0604020202020204" charset="0"/>
      <p:regular r:id="rId48"/>
      <p:bold r:id="rId49"/>
      <p:italic r:id="rId50"/>
      <p:boldItalic r:id="rId51"/>
    </p:embeddedFont>
    <p:embeddedFont>
      <p:font typeface="Fredoka One" panose="020B0604020202020204" charset="0"/>
      <p:regular r:id="rId52"/>
    </p:embeddedFont>
    <p:embeddedFont>
      <p:font typeface="French Script MT" panose="03020402040607040605" pitchFamily="66" charset="0"/>
      <p:regular r:id="rId53"/>
    </p:embeddedFont>
    <p:embeddedFont>
      <p:font typeface="MV Boli" panose="02000500030200090000" pitchFamily="2" charset="0"/>
      <p:regular r:id="rId54"/>
    </p:embeddedFont>
    <p:embeddedFont>
      <p:font typeface="Open Sans" panose="020B0604020202020204" charset="0"/>
      <p:regular r:id="rId55"/>
      <p:bold r:id="rId56"/>
      <p:italic r:id="rId57"/>
      <p:boldItalic r:id="rId58"/>
    </p:embeddedFont>
    <p:embeddedFont>
      <p:font typeface="Roboto Slab Regular" panose="020B0604020202020204" charset="0"/>
      <p:regular r:id="rId59"/>
      <p:bold r:id="rId60"/>
    </p:embeddedFont>
    <p:embeddedFont>
      <p:font typeface="Script MT Bold" panose="03040602040607080904" pitchFamily="66" charset="0"/>
      <p:bold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7CD092"/>
    <a:srgbClr val="585FF4"/>
    <a:srgbClr val="DB7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9F4143-62CC-4E6A-B8D7-226B5F920790}">
  <a:tblStyle styleId="{069F4143-62CC-4E6A-B8D7-226B5F9207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6f660f5a9_0_20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6f660f5a9_0_20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ab1fd51f2b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ab1fd51f2b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a6f660f5a9_0_19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a6f660f5a9_0_19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1fd51f2b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1fd51f2b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ab1fd51f2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ab1fd51f2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ab1fd51f2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ab1fd51f2b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ab1fd51f2b_0_2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ab1fd51f2b_0_2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ab1fd51f2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ab1fd51f2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6f660f5a9_0_19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6f660f5a9_0_19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ab1fd51f2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ab1fd51f2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b1fd51f2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ab1fd51f2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b1fd51f2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b1fd51f2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ab1fd51f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ab1fd51f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a6f660f5a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a6f660f5a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a6f660f5a9_0_19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a6f660f5a9_0_19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a6f660f5a9_0_19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a6f660f5a9_0_19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86286" y="-1137711"/>
            <a:ext cx="10924039" cy="7408261"/>
            <a:chOff x="-1486286" y="-1137711"/>
            <a:chExt cx="10924039" cy="7408261"/>
          </a:xfrm>
        </p:grpSpPr>
        <p:sp>
          <p:nvSpPr>
            <p:cNvPr id="10" name="Google Shape;10;p2"/>
            <p:cNvSpPr/>
            <p:nvPr/>
          </p:nvSpPr>
          <p:spPr>
            <a:xfrm>
              <a:off x="6107330" y="4083223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5684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405359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6939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7684374" y="3515688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7597290" y="3715112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7530789" y="4384989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486286" y="4366551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8100000" flipH="1">
              <a:off x="-1044555" y="-261060"/>
              <a:ext cx="2831422" cy="849505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62908" y="354278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19589" y="236711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71922" y="329097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30334" y="446419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810350" y="540000"/>
            <a:ext cx="4016400" cy="31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810350" y="3643500"/>
            <a:ext cx="3934200" cy="1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accen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ctrTitle"/>
          </p:nvPr>
        </p:nvSpPr>
        <p:spPr>
          <a:xfrm>
            <a:off x="1705172" y="3220100"/>
            <a:ext cx="5748300" cy="7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1705172" y="2152309"/>
            <a:ext cx="5748300" cy="11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subTitle" idx="1"/>
          </p:nvPr>
        </p:nvSpPr>
        <p:spPr>
          <a:xfrm>
            <a:off x="2400000" y="1445250"/>
            <a:ext cx="4344000" cy="22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720000" y="384647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60" name="Google Shape;160;p15"/>
          <p:cNvGrpSpPr/>
          <p:nvPr/>
        </p:nvGrpSpPr>
        <p:grpSpPr>
          <a:xfrm>
            <a:off x="-1036777" y="-1211455"/>
            <a:ext cx="11157571" cy="5700196"/>
            <a:chOff x="-1036777" y="-1211455"/>
            <a:chExt cx="11157571" cy="5700196"/>
          </a:xfrm>
        </p:grpSpPr>
        <p:sp>
          <p:nvSpPr>
            <p:cNvPr id="161" name="Google Shape;161;p15"/>
            <p:cNvSpPr/>
            <p:nvPr/>
          </p:nvSpPr>
          <p:spPr>
            <a:xfrm>
              <a:off x="1555908" y="319864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031298" y="3403078"/>
              <a:ext cx="150286" cy="117325"/>
            </a:xfrm>
            <a:custGeom>
              <a:avLst/>
              <a:gdLst/>
              <a:ahLst/>
              <a:cxnLst/>
              <a:rect l="l" t="t" r="r" b="b"/>
              <a:pathLst>
                <a:path w="921" h="719" extrusionOk="0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473275" y="4291132"/>
              <a:ext cx="197445" cy="197608"/>
            </a:xfrm>
            <a:custGeom>
              <a:avLst/>
              <a:gdLst/>
              <a:ahLst/>
              <a:cxnLst/>
              <a:rect l="l" t="t" r="r" b="b"/>
              <a:pathLst>
                <a:path w="1210" h="1211" extrusionOk="0">
                  <a:moveTo>
                    <a:pt x="1210" y="606"/>
                  </a:moveTo>
                  <a:cubicBezTo>
                    <a:pt x="1210" y="946"/>
                    <a:pt x="945" y="1210"/>
                    <a:pt x="605" y="1210"/>
                  </a:cubicBezTo>
                  <a:cubicBezTo>
                    <a:pt x="278" y="1210"/>
                    <a:pt x="0" y="946"/>
                    <a:pt x="0" y="606"/>
                  </a:cubicBezTo>
                  <a:cubicBezTo>
                    <a:pt x="0" y="278"/>
                    <a:pt x="278" y="1"/>
                    <a:pt x="605" y="1"/>
                  </a:cubicBezTo>
                  <a:cubicBezTo>
                    <a:pt x="945" y="1"/>
                    <a:pt x="1210" y="278"/>
                    <a:pt x="1210" y="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8315375" y="412392"/>
              <a:ext cx="255046" cy="255210"/>
            </a:xfrm>
            <a:custGeom>
              <a:avLst/>
              <a:gdLst/>
              <a:ahLst/>
              <a:cxnLst/>
              <a:rect l="l" t="t" r="r" b="b"/>
              <a:pathLst>
                <a:path w="1563" h="1564" extrusionOk="0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7266201" y="854947"/>
              <a:ext cx="80447" cy="82405"/>
            </a:xfrm>
            <a:custGeom>
              <a:avLst/>
              <a:gdLst/>
              <a:ahLst/>
              <a:cxnLst/>
              <a:rect l="l" t="t" r="r" b="b"/>
              <a:pathLst>
                <a:path w="493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2" y="505"/>
                    <a:pt x="492" y="391"/>
                    <a:pt x="492" y="253"/>
                  </a:cubicBezTo>
                  <a:cubicBezTo>
                    <a:pt x="492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rot="-7200010" flipH="1">
              <a:off x="7590317" y="-220337"/>
              <a:ext cx="2831429" cy="939701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9102685" flipH="1">
              <a:off x="-983184" y="-195164"/>
              <a:ext cx="2831423" cy="939705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ctrTitle"/>
          </p:nvPr>
        </p:nvSpPr>
        <p:spPr>
          <a:xfrm>
            <a:off x="1245414" y="865808"/>
            <a:ext cx="265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ctrTitle" idx="2"/>
          </p:nvPr>
        </p:nvSpPr>
        <p:spPr>
          <a:xfrm>
            <a:off x="5239364" y="3102333"/>
            <a:ext cx="2658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121834" y="1343167"/>
            <a:ext cx="2907600" cy="6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3"/>
          </p:nvPr>
        </p:nvSpPr>
        <p:spPr>
          <a:xfrm>
            <a:off x="5114566" y="3577544"/>
            <a:ext cx="2907600" cy="6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6"/>
          <p:cNvSpPr/>
          <p:nvPr/>
        </p:nvSpPr>
        <p:spPr>
          <a:xfrm rot="1275388" flipH="1">
            <a:off x="-1199012" y="4441054"/>
            <a:ext cx="2402223" cy="976572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rot="1275363" flipH="1">
            <a:off x="-987292" y="4724126"/>
            <a:ext cx="2831426" cy="849506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 rot="-7200010" flipH="1">
            <a:off x="7532942" y="-39912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rot="-1706227">
            <a:off x="8004758" y="4392186"/>
            <a:ext cx="2402218" cy="976570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"/>
          <p:cNvSpPr/>
          <p:nvPr/>
        </p:nvSpPr>
        <p:spPr>
          <a:xfrm rot="-1706232">
            <a:off x="7550418" y="4585555"/>
            <a:ext cx="2831429" cy="8495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/>
          <p:nvPr/>
        </p:nvSpPr>
        <p:spPr>
          <a:xfrm rot="9102685" flipH="1">
            <a:off x="-991384" y="-416227"/>
            <a:ext cx="2831423" cy="9397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291748" y="232682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_1_1_3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724200" y="367700"/>
            <a:ext cx="76956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47" name="Google Shape;247;p21"/>
          <p:cNvSpPr/>
          <p:nvPr/>
        </p:nvSpPr>
        <p:spPr>
          <a:xfrm rot="10800000">
            <a:off x="-983153" y="-92844"/>
            <a:ext cx="2666155" cy="1069537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7839623" y="4000518"/>
            <a:ext cx="4019541" cy="120597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"/>
          <p:cNvSpPr/>
          <p:nvPr/>
        </p:nvSpPr>
        <p:spPr>
          <a:xfrm>
            <a:off x="2290284" y="-12"/>
            <a:ext cx="218168" cy="218168"/>
          </a:xfrm>
          <a:custGeom>
            <a:avLst/>
            <a:gdLst/>
            <a:ahLst/>
            <a:cxnLst/>
            <a:rect l="l" t="t" r="r" b="b"/>
            <a:pathLst>
              <a:path w="1337" h="1337" extrusionOk="0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"/>
          <p:cNvSpPr/>
          <p:nvPr/>
        </p:nvSpPr>
        <p:spPr>
          <a:xfrm>
            <a:off x="8629856" y="1020995"/>
            <a:ext cx="144086" cy="141964"/>
          </a:xfrm>
          <a:custGeom>
            <a:avLst/>
            <a:gdLst/>
            <a:ahLst/>
            <a:cxnLst/>
            <a:rect l="l" t="t" r="r" b="b"/>
            <a:pathLst>
              <a:path w="883" h="870" extrusionOk="0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7333401" y="164914"/>
            <a:ext cx="255210" cy="255210"/>
          </a:xfrm>
          <a:custGeom>
            <a:avLst/>
            <a:gdLst/>
            <a:ahLst/>
            <a:cxnLst/>
            <a:rect l="l" t="t" r="r" b="b"/>
            <a:pathLst>
              <a:path w="1564" h="1564" extrusionOk="0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8902897" y="3224607"/>
            <a:ext cx="187328" cy="187165"/>
          </a:xfrm>
          <a:custGeom>
            <a:avLst/>
            <a:gdLst/>
            <a:ahLst/>
            <a:cxnLst/>
            <a:rect l="l" t="t" r="r" b="b"/>
            <a:pathLst>
              <a:path w="1148" h="1147" extrusionOk="0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"/>
          <p:cNvSpPr/>
          <p:nvPr/>
        </p:nvSpPr>
        <p:spPr>
          <a:xfrm>
            <a:off x="2726521" y="4809635"/>
            <a:ext cx="94806" cy="81426"/>
          </a:xfrm>
          <a:custGeom>
            <a:avLst/>
            <a:gdLst/>
            <a:ahLst/>
            <a:cxnLst/>
            <a:rect l="l" t="t" r="r" b="b"/>
            <a:pathLst>
              <a:path w="581" h="499" extrusionOk="0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285064" y="2837401"/>
            <a:ext cx="82405" cy="82405"/>
          </a:xfrm>
          <a:custGeom>
            <a:avLst/>
            <a:gdLst/>
            <a:ahLst/>
            <a:cxnLst/>
            <a:rect l="l" t="t" r="r" b="b"/>
            <a:pathLst>
              <a:path w="505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6_1_1_3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/>
          <p:nvPr/>
        </p:nvSpPr>
        <p:spPr>
          <a:xfrm rot="1275388" flipH="1">
            <a:off x="-1199012" y="4441054"/>
            <a:ext cx="2402223" cy="976572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"/>
          <p:cNvSpPr/>
          <p:nvPr/>
        </p:nvSpPr>
        <p:spPr>
          <a:xfrm rot="1275363" flipH="1">
            <a:off x="-987292" y="4724126"/>
            <a:ext cx="2831426" cy="849506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"/>
          <p:cNvSpPr/>
          <p:nvPr/>
        </p:nvSpPr>
        <p:spPr>
          <a:xfrm rot="-7200010" flipH="1">
            <a:off x="7532942" y="-39912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"/>
          <p:cNvSpPr/>
          <p:nvPr/>
        </p:nvSpPr>
        <p:spPr>
          <a:xfrm rot="-1706227">
            <a:off x="8004758" y="4392186"/>
            <a:ext cx="2402218" cy="976570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"/>
          <p:cNvSpPr/>
          <p:nvPr/>
        </p:nvSpPr>
        <p:spPr>
          <a:xfrm rot="-1706232">
            <a:off x="7550418" y="4585555"/>
            <a:ext cx="2831429" cy="8495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"/>
          <p:cNvSpPr/>
          <p:nvPr/>
        </p:nvSpPr>
        <p:spPr>
          <a:xfrm rot="9102685" flipH="1">
            <a:off x="-991384" y="-416227"/>
            <a:ext cx="2831423" cy="9397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1555908" y="319864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291748" y="232682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/>
          <p:nvPr/>
        </p:nvSpPr>
        <p:spPr>
          <a:xfrm>
            <a:off x="1580475" y="3901870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"/>
          <p:cNvSpPr/>
          <p:nvPr/>
        </p:nvSpPr>
        <p:spPr>
          <a:xfrm>
            <a:off x="7371775" y="3962642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7266201" y="854947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>
            <a:spLocks noGrp="1"/>
          </p:cNvSpPr>
          <p:nvPr>
            <p:ph type="subTitle" idx="1"/>
          </p:nvPr>
        </p:nvSpPr>
        <p:spPr>
          <a:xfrm>
            <a:off x="720000" y="2210863"/>
            <a:ext cx="7704000" cy="12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subTitle" idx="2"/>
          </p:nvPr>
        </p:nvSpPr>
        <p:spPr>
          <a:xfrm>
            <a:off x="2646000" y="3258563"/>
            <a:ext cx="38520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title" hasCustomPrompt="1"/>
          </p:nvPr>
        </p:nvSpPr>
        <p:spPr>
          <a:xfrm>
            <a:off x="1683000" y="708422"/>
            <a:ext cx="5778000" cy="16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None/>
              <a:defRPr sz="1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24"/>
          <p:cNvSpPr/>
          <p:nvPr/>
        </p:nvSpPr>
        <p:spPr>
          <a:xfrm>
            <a:off x="2091104" y="4270980"/>
            <a:ext cx="2402220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24"/>
          <p:cNvGrpSpPr/>
          <p:nvPr/>
        </p:nvGrpSpPr>
        <p:grpSpPr>
          <a:xfrm>
            <a:off x="-1437393" y="3166055"/>
            <a:ext cx="3342193" cy="3142240"/>
            <a:chOff x="-1437393" y="3166055"/>
            <a:chExt cx="3342193" cy="3142240"/>
          </a:xfrm>
        </p:grpSpPr>
        <p:sp>
          <p:nvSpPr>
            <p:cNvPr id="297" name="Google Shape;297;p24"/>
            <p:cNvSpPr/>
            <p:nvPr/>
          </p:nvSpPr>
          <p:spPr>
            <a:xfrm rot="2543314" flipH="1">
              <a:off x="-512630" y="4649624"/>
              <a:ext cx="2402233" cy="976576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 rot="2543308" flipH="1">
              <a:off x="-1490720" y="3997637"/>
              <a:ext cx="2831414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4"/>
          <p:cNvGrpSpPr/>
          <p:nvPr/>
        </p:nvGrpSpPr>
        <p:grpSpPr>
          <a:xfrm>
            <a:off x="7553120" y="-1059049"/>
            <a:ext cx="2824748" cy="2422231"/>
            <a:chOff x="7208320" y="-1293699"/>
            <a:chExt cx="2824748" cy="2422231"/>
          </a:xfrm>
        </p:grpSpPr>
        <p:sp>
          <p:nvSpPr>
            <p:cNvPr id="300" name="Google Shape;300;p24"/>
            <p:cNvSpPr/>
            <p:nvPr/>
          </p:nvSpPr>
          <p:spPr>
            <a:xfrm rot="-8500548">
              <a:off x="7252289" y="-654086"/>
              <a:ext cx="2402221" cy="976572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 rot="-8500564">
              <a:off x="7243314" y="-507334"/>
              <a:ext cx="2831424" cy="849501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4"/>
          <p:cNvGrpSpPr/>
          <p:nvPr/>
        </p:nvGrpSpPr>
        <p:grpSpPr>
          <a:xfrm rot="-1862601">
            <a:off x="-1199267" y="-276175"/>
            <a:ext cx="3334421" cy="976597"/>
            <a:chOff x="-4113698" y="70143"/>
            <a:chExt cx="3334333" cy="976571"/>
          </a:xfrm>
        </p:grpSpPr>
        <p:sp>
          <p:nvSpPr>
            <p:cNvPr id="303" name="Google Shape;303;p24"/>
            <p:cNvSpPr/>
            <p:nvPr/>
          </p:nvSpPr>
          <p:spPr>
            <a:xfrm rot="10800000" flipH="1">
              <a:off x="-3181586" y="70143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 rot="10800000" flipH="1">
              <a:off x="-4113698" y="70155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4"/>
          <p:cNvGrpSpPr/>
          <p:nvPr/>
        </p:nvGrpSpPr>
        <p:grpSpPr>
          <a:xfrm>
            <a:off x="4805025" y="3978058"/>
            <a:ext cx="5327689" cy="1205974"/>
            <a:chOff x="4805025" y="3978058"/>
            <a:chExt cx="5327689" cy="1205974"/>
          </a:xfrm>
        </p:grpSpPr>
        <p:sp>
          <p:nvSpPr>
            <p:cNvPr id="306" name="Google Shape;306;p24"/>
            <p:cNvSpPr/>
            <p:nvPr/>
          </p:nvSpPr>
          <p:spPr>
            <a:xfrm>
              <a:off x="4805025" y="4334529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6113173" y="3978058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 txBox="1">
            <a:spLocks noGrp="1"/>
          </p:cNvSpPr>
          <p:nvPr>
            <p:ph type="subTitle" idx="1"/>
          </p:nvPr>
        </p:nvSpPr>
        <p:spPr>
          <a:xfrm>
            <a:off x="2389050" y="1324676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1" name="Google Shape;381;p28"/>
          <p:cNvSpPr txBox="1">
            <a:spLocks noGrp="1"/>
          </p:cNvSpPr>
          <p:nvPr>
            <p:ph type="subTitle" idx="2"/>
          </p:nvPr>
        </p:nvSpPr>
        <p:spPr>
          <a:xfrm>
            <a:off x="2389050" y="2587990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2" name="Google Shape;382;p28"/>
          <p:cNvSpPr txBox="1">
            <a:spLocks noGrp="1"/>
          </p:cNvSpPr>
          <p:nvPr>
            <p:ph type="subTitle" idx="3"/>
          </p:nvPr>
        </p:nvSpPr>
        <p:spPr>
          <a:xfrm>
            <a:off x="2389050" y="3851304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3" name="Google Shape;383;p28"/>
          <p:cNvSpPr txBox="1">
            <a:spLocks noGrp="1"/>
          </p:cNvSpPr>
          <p:nvPr>
            <p:ph type="title" hasCustomPrompt="1"/>
          </p:nvPr>
        </p:nvSpPr>
        <p:spPr>
          <a:xfrm>
            <a:off x="2939400" y="1851033"/>
            <a:ext cx="3265200" cy="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84" name="Google Shape;38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9400" y="3114347"/>
            <a:ext cx="3265200" cy="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85" name="Google Shape;385;p28"/>
          <p:cNvSpPr txBox="1">
            <a:spLocks noGrp="1"/>
          </p:cNvSpPr>
          <p:nvPr>
            <p:ph type="title" idx="5" hasCustomPrompt="1"/>
          </p:nvPr>
        </p:nvSpPr>
        <p:spPr>
          <a:xfrm>
            <a:off x="2939400" y="541519"/>
            <a:ext cx="3265200" cy="8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386" name="Google Shape;386;p28"/>
          <p:cNvGrpSpPr/>
          <p:nvPr/>
        </p:nvGrpSpPr>
        <p:grpSpPr>
          <a:xfrm flipH="1">
            <a:off x="5194238" y="1445621"/>
            <a:ext cx="5815361" cy="3708730"/>
            <a:chOff x="-1243353" y="1445621"/>
            <a:chExt cx="5815361" cy="3708730"/>
          </a:xfrm>
        </p:grpSpPr>
        <p:sp>
          <p:nvSpPr>
            <p:cNvPr id="387" name="Google Shape;387;p28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avLst/>
              <a:gdLst/>
              <a:ahLst/>
              <a:cxnLst/>
              <a:rect l="l" t="t" r="r" b="b"/>
              <a:pathLst>
                <a:path w="9175" h="12954" extrusionOk="0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28"/>
          <p:cNvGrpSpPr/>
          <p:nvPr/>
        </p:nvGrpSpPr>
        <p:grpSpPr>
          <a:xfrm>
            <a:off x="-1867087" y="1445621"/>
            <a:ext cx="5815361" cy="3708730"/>
            <a:chOff x="-1243353" y="1445621"/>
            <a:chExt cx="5815361" cy="3708730"/>
          </a:xfrm>
        </p:grpSpPr>
        <p:sp>
          <p:nvSpPr>
            <p:cNvPr id="393" name="Google Shape;393;p28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avLst/>
              <a:gdLst/>
              <a:ahLst/>
              <a:cxnLst/>
              <a:rect l="l" t="t" r="r" b="b"/>
              <a:pathLst>
                <a:path w="9175" h="12954" extrusionOk="0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28"/>
          <p:cNvGrpSpPr/>
          <p:nvPr/>
        </p:nvGrpSpPr>
        <p:grpSpPr>
          <a:xfrm>
            <a:off x="501833" y="202864"/>
            <a:ext cx="7996254" cy="3303064"/>
            <a:chOff x="501833" y="202864"/>
            <a:chExt cx="7996254" cy="3303064"/>
          </a:xfrm>
        </p:grpSpPr>
        <p:sp>
          <p:nvSpPr>
            <p:cNvPr id="399" name="Google Shape;399;p28"/>
            <p:cNvSpPr/>
            <p:nvPr/>
          </p:nvSpPr>
          <p:spPr>
            <a:xfrm>
              <a:off x="501833" y="202864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6423898" y="2153141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8349922" y="505384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8046175" y="505379"/>
              <a:ext cx="255046" cy="255210"/>
            </a:xfrm>
            <a:custGeom>
              <a:avLst/>
              <a:gdLst/>
              <a:ahLst/>
              <a:cxnLst/>
              <a:rect l="l" t="t" r="r" b="b"/>
              <a:pathLst>
                <a:path w="1563" h="1564" extrusionOk="0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3356248" y="3388603"/>
              <a:ext cx="150286" cy="117325"/>
            </a:xfrm>
            <a:custGeom>
              <a:avLst/>
              <a:gdLst/>
              <a:ahLst/>
              <a:cxnLst/>
              <a:rect l="l" t="t" r="r" b="b"/>
              <a:pathLst>
                <a:path w="921" h="719" extrusionOk="0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_1_1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445" name="Google Shape;445;p32"/>
          <p:cNvSpPr/>
          <p:nvPr/>
        </p:nvSpPr>
        <p:spPr>
          <a:xfrm rot="-2169362" flipH="1">
            <a:off x="7761677" y="4846585"/>
            <a:ext cx="2402225" cy="976573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2"/>
          <p:cNvSpPr/>
          <p:nvPr/>
        </p:nvSpPr>
        <p:spPr>
          <a:xfrm rot="-2169371" flipH="1">
            <a:off x="7686468" y="4726453"/>
            <a:ext cx="2831432" cy="8495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2"/>
          <p:cNvSpPr/>
          <p:nvPr/>
        </p:nvSpPr>
        <p:spPr>
          <a:xfrm rot="7200010">
            <a:off x="-821009" y="-398337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2"/>
          <p:cNvSpPr/>
          <p:nvPr/>
        </p:nvSpPr>
        <p:spPr>
          <a:xfrm rot="1992378">
            <a:off x="-663753" y="4551062"/>
            <a:ext cx="2402219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2"/>
          <p:cNvSpPr/>
          <p:nvPr/>
        </p:nvSpPr>
        <p:spPr>
          <a:xfrm rot="1992390">
            <a:off x="-1106486" y="4465296"/>
            <a:ext cx="2831436" cy="8495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rot="-6183256" flipH="1">
            <a:off x="7686470" y="-211847"/>
            <a:ext cx="2831427" cy="9397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 flipH="1">
            <a:off x="854835" y="429926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2"/>
          <p:cNvSpPr/>
          <p:nvPr/>
        </p:nvSpPr>
        <p:spPr>
          <a:xfrm flipH="1">
            <a:off x="462215" y="269407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2"/>
          <p:cNvSpPr/>
          <p:nvPr/>
        </p:nvSpPr>
        <p:spPr>
          <a:xfrm flipH="1">
            <a:off x="3754204" y="4791245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2"/>
          <p:cNvSpPr/>
          <p:nvPr/>
        </p:nvSpPr>
        <p:spPr>
          <a:xfrm flipH="1">
            <a:off x="8893515" y="3210454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 flipH="1">
            <a:off x="7708526" y="429922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34"/>
          <p:cNvGrpSpPr/>
          <p:nvPr/>
        </p:nvGrpSpPr>
        <p:grpSpPr>
          <a:xfrm>
            <a:off x="-1225037" y="-2037258"/>
            <a:ext cx="11517413" cy="8033444"/>
            <a:chOff x="-1225037" y="-2037258"/>
            <a:chExt cx="11517413" cy="8033444"/>
          </a:xfrm>
        </p:grpSpPr>
        <p:sp>
          <p:nvSpPr>
            <p:cNvPr id="470" name="Google Shape;470;p34"/>
            <p:cNvSpPr/>
            <p:nvPr/>
          </p:nvSpPr>
          <p:spPr>
            <a:xfrm rot="1067096" flipH="1">
              <a:off x="-1133293" y="4223425"/>
              <a:ext cx="2402227" cy="976574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 rot="1067108" flipH="1">
              <a:off x="-1089575" y="4436538"/>
              <a:ext cx="2831419" cy="849502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 rot="-1800016">
              <a:off x="7726113" y="4261522"/>
              <a:ext cx="2402219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 rot="-1799988">
              <a:off x="7415698" y="4411583"/>
              <a:ext cx="2831419" cy="939701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 rot="-5888330" flipH="1">
              <a:off x="7630289" y="666606"/>
              <a:ext cx="2402228" cy="976574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 rot="-5888349" flipH="1">
              <a:off x="7365628" y="-68712"/>
              <a:ext cx="2831424" cy="84950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 rot="6473126">
              <a:off x="-738336" y="-1232520"/>
              <a:ext cx="2402223" cy="976572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 rot="6473117">
              <a:off x="-1526628" y="503629"/>
              <a:ext cx="2831424" cy="939697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 flipH="1">
              <a:off x="6279827" y="129473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 flipH="1">
              <a:off x="5942627" y="3168566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 flipH="1">
              <a:off x="1491351" y="33536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 flipH="1">
              <a:off x="252041" y="2757397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 flipH="1">
              <a:off x="2241843" y="4692004"/>
              <a:ext cx="255046" cy="255210"/>
            </a:xfrm>
            <a:custGeom>
              <a:avLst/>
              <a:gdLst/>
              <a:ahLst/>
              <a:cxnLst/>
              <a:rect l="l" t="t" r="r" b="b"/>
              <a:pathLst>
                <a:path w="1563" h="1564" extrusionOk="0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6279831" y="4947216"/>
              <a:ext cx="150286" cy="117325"/>
            </a:xfrm>
            <a:custGeom>
              <a:avLst/>
              <a:gdLst/>
              <a:ahLst/>
              <a:cxnLst/>
              <a:rect l="l" t="t" r="r" b="b"/>
              <a:pathLst>
                <a:path w="921" h="719" extrusionOk="0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5"/>
          <p:cNvGrpSpPr/>
          <p:nvPr/>
        </p:nvGrpSpPr>
        <p:grpSpPr>
          <a:xfrm>
            <a:off x="-760624" y="-18432"/>
            <a:ext cx="11689498" cy="5180359"/>
            <a:chOff x="-760624" y="-18432"/>
            <a:chExt cx="11689498" cy="5180359"/>
          </a:xfrm>
        </p:grpSpPr>
        <p:sp>
          <p:nvSpPr>
            <p:cNvPr id="486" name="Google Shape;486;p35"/>
            <p:cNvSpPr/>
            <p:nvPr/>
          </p:nvSpPr>
          <p:spPr>
            <a:xfrm>
              <a:off x="6766141" y="418535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5753650" y="4312423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 flipH="1">
              <a:off x="1342238" y="418535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 flipH="1">
              <a:off x="-683252" y="4222227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 rot="10800000">
              <a:off x="-760624" y="-18432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 rot="10800000">
              <a:off x="-177335" y="-18432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 rot="10800000" flipH="1">
              <a:off x="6501164" y="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 rot="10800000" flipH="1">
              <a:off x="8097452" y="5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>
            <a:off x="-289714" y="-11"/>
            <a:ext cx="8997346" cy="4912120"/>
            <a:chOff x="-289714" y="-11"/>
            <a:chExt cx="8997346" cy="4912120"/>
          </a:xfrm>
        </p:grpSpPr>
        <p:sp>
          <p:nvSpPr>
            <p:cNvPr id="48" name="Google Shape;48;p4"/>
            <p:cNvSpPr/>
            <p:nvPr/>
          </p:nvSpPr>
          <p:spPr>
            <a:xfrm>
              <a:off x="273595" y="-11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698223" y="51403"/>
              <a:ext cx="150286" cy="117325"/>
            </a:xfrm>
            <a:custGeom>
              <a:avLst/>
              <a:gdLst/>
              <a:ahLst/>
              <a:cxnLst/>
              <a:rect l="l" t="t" r="r" b="b"/>
              <a:pathLst>
                <a:path w="921" h="719" extrusionOk="0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830048" y="2783328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-289714" y="256026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308609" y="4794784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510188" y="3512957"/>
              <a:ext cx="197445" cy="197608"/>
            </a:xfrm>
            <a:custGeom>
              <a:avLst/>
              <a:gdLst/>
              <a:ahLst/>
              <a:cxnLst/>
              <a:rect l="l" t="t" r="r" b="b"/>
              <a:pathLst>
                <a:path w="1210" h="1211" extrusionOk="0">
                  <a:moveTo>
                    <a:pt x="1210" y="606"/>
                  </a:moveTo>
                  <a:cubicBezTo>
                    <a:pt x="1210" y="946"/>
                    <a:pt x="945" y="1210"/>
                    <a:pt x="605" y="1210"/>
                  </a:cubicBezTo>
                  <a:cubicBezTo>
                    <a:pt x="278" y="1210"/>
                    <a:pt x="0" y="946"/>
                    <a:pt x="0" y="606"/>
                  </a:cubicBezTo>
                  <a:cubicBezTo>
                    <a:pt x="0" y="278"/>
                    <a:pt x="278" y="1"/>
                    <a:pt x="605" y="1"/>
                  </a:cubicBezTo>
                  <a:cubicBezTo>
                    <a:pt x="945" y="1"/>
                    <a:pt x="1210" y="278"/>
                    <a:pt x="1210" y="6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168950" y="668004"/>
              <a:ext cx="255046" cy="255210"/>
            </a:xfrm>
            <a:custGeom>
              <a:avLst/>
              <a:gdLst/>
              <a:ahLst/>
              <a:cxnLst/>
              <a:rect l="l" t="t" r="r" b="b"/>
              <a:pathLst>
                <a:path w="1563" h="1564" extrusionOk="0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7394426" y="4712360"/>
              <a:ext cx="80447" cy="82405"/>
            </a:xfrm>
            <a:custGeom>
              <a:avLst/>
              <a:gdLst/>
              <a:ahLst/>
              <a:cxnLst/>
              <a:rect l="l" t="t" r="r" b="b"/>
              <a:pathLst>
                <a:path w="493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2" y="505"/>
                    <a:pt x="492" y="391"/>
                    <a:pt x="492" y="253"/>
                  </a:cubicBezTo>
                  <a:cubicBezTo>
                    <a:pt x="492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6"/>
          <p:cNvSpPr/>
          <p:nvPr/>
        </p:nvSpPr>
        <p:spPr>
          <a:xfrm rot="2169362">
            <a:off x="-775978" y="4846585"/>
            <a:ext cx="2402225" cy="976573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2169371">
            <a:off x="-1129976" y="4726453"/>
            <a:ext cx="2831432" cy="8495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7200010" flipH="1">
            <a:off x="7377505" y="-398337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6"/>
          <p:cNvSpPr/>
          <p:nvPr/>
        </p:nvSpPr>
        <p:spPr>
          <a:xfrm rot="-1992378" flipH="1">
            <a:off x="7649458" y="4551062"/>
            <a:ext cx="2402219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6"/>
          <p:cNvSpPr/>
          <p:nvPr/>
        </p:nvSpPr>
        <p:spPr>
          <a:xfrm rot="-1992390" flipH="1">
            <a:off x="7662974" y="4465296"/>
            <a:ext cx="2831436" cy="8495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6"/>
          <p:cNvSpPr/>
          <p:nvPr/>
        </p:nvSpPr>
        <p:spPr>
          <a:xfrm rot="6183256">
            <a:off x="-1129974" y="-211847"/>
            <a:ext cx="2831427" cy="9397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6"/>
          <p:cNvSpPr/>
          <p:nvPr/>
        </p:nvSpPr>
        <p:spPr>
          <a:xfrm>
            <a:off x="8314920" y="429926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6"/>
          <p:cNvSpPr/>
          <p:nvPr/>
        </p:nvSpPr>
        <p:spPr>
          <a:xfrm>
            <a:off x="8775423" y="269407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6"/>
          <p:cNvSpPr/>
          <p:nvPr/>
        </p:nvSpPr>
        <p:spPr>
          <a:xfrm>
            <a:off x="5436275" y="4791245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6"/>
          <p:cNvSpPr/>
          <p:nvPr/>
        </p:nvSpPr>
        <p:spPr>
          <a:xfrm>
            <a:off x="239363" y="3210454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6"/>
          <p:cNvSpPr/>
          <p:nvPr/>
        </p:nvSpPr>
        <p:spPr>
          <a:xfrm>
            <a:off x="1598951" y="429922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7"/>
          <p:cNvGrpSpPr/>
          <p:nvPr/>
        </p:nvGrpSpPr>
        <p:grpSpPr>
          <a:xfrm>
            <a:off x="-1659852" y="-92844"/>
            <a:ext cx="13519016" cy="5431162"/>
            <a:chOff x="-1659852" y="-92844"/>
            <a:chExt cx="13519016" cy="5431162"/>
          </a:xfrm>
        </p:grpSpPr>
        <p:sp>
          <p:nvSpPr>
            <p:cNvPr id="508" name="Google Shape;508;p37"/>
            <p:cNvSpPr/>
            <p:nvPr/>
          </p:nvSpPr>
          <p:spPr>
            <a:xfrm rot="10800000">
              <a:off x="-983153" y="-92844"/>
              <a:ext cx="2666155" cy="1069537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7839623" y="4000518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2290284" y="-12"/>
              <a:ext cx="218168" cy="218168"/>
            </a:xfrm>
            <a:custGeom>
              <a:avLst/>
              <a:gdLst/>
              <a:ahLst/>
              <a:cxnLst/>
              <a:rect l="l" t="t" r="r" b="b"/>
              <a:pathLst>
                <a:path w="1337" h="1337" extrusionOk="0">
                  <a:moveTo>
                    <a:pt x="1336" y="669"/>
                  </a:moveTo>
                  <a:cubicBezTo>
                    <a:pt x="1336" y="1034"/>
                    <a:pt x="1046" y="1337"/>
                    <a:pt x="668" y="1337"/>
                  </a:cubicBezTo>
                  <a:cubicBezTo>
                    <a:pt x="303" y="1337"/>
                    <a:pt x="0" y="1034"/>
                    <a:pt x="0" y="669"/>
                  </a:cubicBezTo>
                  <a:cubicBezTo>
                    <a:pt x="0" y="291"/>
                    <a:pt x="303" y="1"/>
                    <a:pt x="668" y="1"/>
                  </a:cubicBezTo>
                  <a:cubicBezTo>
                    <a:pt x="1046" y="1"/>
                    <a:pt x="1336" y="291"/>
                    <a:pt x="133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7082506" y="3897845"/>
              <a:ext cx="144086" cy="141964"/>
            </a:xfrm>
            <a:custGeom>
              <a:avLst/>
              <a:gdLst/>
              <a:ahLst/>
              <a:cxnLst/>
              <a:rect l="l" t="t" r="r" b="b"/>
              <a:pathLst>
                <a:path w="883" h="870" extrusionOk="0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8296401" y="412389"/>
              <a:ext cx="255210" cy="255210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8902897" y="3224607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2726521" y="4809635"/>
              <a:ext cx="94806" cy="81426"/>
            </a:xfrm>
            <a:custGeom>
              <a:avLst/>
              <a:gdLst/>
              <a:ahLst/>
              <a:cxnLst/>
              <a:rect l="l" t="t" r="r" b="b"/>
              <a:pathLst>
                <a:path w="581" h="499" extrusionOk="0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285064" y="2837401"/>
              <a:ext cx="82405" cy="824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 flipH="1">
              <a:off x="-1659852" y="4132343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38"/>
          <p:cNvGrpSpPr/>
          <p:nvPr/>
        </p:nvGrpSpPr>
        <p:grpSpPr>
          <a:xfrm>
            <a:off x="-1659852" y="-92844"/>
            <a:ext cx="13519016" cy="5431162"/>
            <a:chOff x="-1659852" y="-92844"/>
            <a:chExt cx="13519016" cy="5431162"/>
          </a:xfrm>
        </p:grpSpPr>
        <p:sp>
          <p:nvSpPr>
            <p:cNvPr id="519" name="Google Shape;519;p38"/>
            <p:cNvSpPr/>
            <p:nvPr/>
          </p:nvSpPr>
          <p:spPr>
            <a:xfrm rot="10800000">
              <a:off x="-983153" y="-92844"/>
              <a:ext cx="2666155" cy="1069537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7839623" y="4000518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2290284" y="-12"/>
              <a:ext cx="218168" cy="218168"/>
            </a:xfrm>
            <a:custGeom>
              <a:avLst/>
              <a:gdLst/>
              <a:ahLst/>
              <a:cxnLst/>
              <a:rect l="l" t="t" r="r" b="b"/>
              <a:pathLst>
                <a:path w="1337" h="1337" extrusionOk="0">
                  <a:moveTo>
                    <a:pt x="1336" y="669"/>
                  </a:moveTo>
                  <a:cubicBezTo>
                    <a:pt x="1336" y="1034"/>
                    <a:pt x="1046" y="1337"/>
                    <a:pt x="668" y="1337"/>
                  </a:cubicBezTo>
                  <a:cubicBezTo>
                    <a:pt x="303" y="1337"/>
                    <a:pt x="0" y="1034"/>
                    <a:pt x="0" y="669"/>
                  </a:cubicBezTo>
                  <a:cubicBezTo>
                    <a:pt x="0" y="291"/>
                    <a:pt x="303" y="1"/>
                    <a:pt x="668" y="1"/>
                  </a:cubicBezTo>
                  <a:cubicBezTo>
                    <a:pt x="1046" y="1"/>
                    <a:pt x="1336" y="291"/>
                    <a:pt x="133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7082506" y="3897845"/>
              <a:ext cx="144086" cy="141964"/>
            </a:xfrm>
            <a:custGeom>
              <a:avLst/>
              <a:gdLst/>
              <a:ahLst/>
              <a:cxnLst/>
              <a:rect l="l" t="t" r="r" b="b"/>
              <a:pathLst>
                <a:path w="883" h="870" extrusionOk="0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8296401" y="412389"/>
              <a:ext cx="255210" cy="255210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8902897" y="3224607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726521" y="4809635"/>
              <a:ext cx="94806" cy="81426"/>
            </a:xfrm>
            <a:custGeom>
              <a:avLst/>
              <a:gdLst/>
              <a:ahLst/>
              <a:cxnLst/>
              <a:rect l="l" t="t" r="r" b="b"/>
              <a:pathLst>
                <a:path w="581" h="499" extrusionOk="0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85064" y="2837401"/>
              <a:ext cx="82405" cy="824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 flipH="1">
              <a:off x="-1659852" y="4132343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720000" y="367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/>
          <p:nvPr/>
        </p:nvSpPr>
        <p:spPr>
          <a:xfrm rot="2169362">
            <a:off x="-775978" y="4846585"/>
            <a:ext cx="2402225" cy="976573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/>
          <p:nvPr/>
        </p:nvSpPr>
        <p:spPr>
          <a:xfrm rot="2169371">
            <a:off x="-1129976" y="4726453"/>
            <a:ext cx="2831432" cy="8495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 rot="-7200010" flipH="1">
            <a:off x="7377505" y="-398337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 rot="-1992378" flipH="1">
            <a:off x="7649458" y="4551062"/>
            <a:ext cx="2402219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-1992390" flipH="1">
            <a:off x="7662974" y="4465296"/>
            <a:ext cx="2831436" cy="8495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6183256">
            <a:off x="-1129974" y="-211847"/>
            <a:ext cx="2831427" cy="9397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8314920" y="429926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8775423" y="269407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5436275" y="4791245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239363" y="3210454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598951" y="429922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/>
          <p:nvPr/>
        </p:nvSpPr>
        <p:spPr>
          <a:xfrm>
            <a:off x="-281301" y="268301"/>
            <a:ext cx="2666155" cy="1069537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6414223" y="4208993"/>
            <a:ext cx="4019541" cy="120597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4572009" y="120488"/>
            <a:ext cx="218168" cy="218168"/>
          </a:xfrm>
          <a:custGeom>
            <a:avLst/>
            <a:gdLst/>
            <a:ahLst/>
            <a:cxnLst/>
            <a:rect l="l" t="t" r="r" b="b"/>
            <a:pathLst>
              <a:path w="1337" h="1337" extrusionOk="0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8351956" y="469020"/>
            <a:ext cx="144086" cy="141964"/>
          </a:xfrm>
          <a:custGeom>
            <a:avLst/>
            <a:gdLst/>
            <a:ahLst/>
            <a:cxnLst/>
            <a:rect l="l" t="t" r="r" b="b"/>
            <a:pathLst>
              <a:path w="883" h="870" extrusionOk="0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010576" y="4137852"/>
            <a:ext cx="255210" cy="255210"/>
          </a:xfrm>
          <a:custGeom>
            <a:avLst/>
            <a:gdLst/>
            <a:ahLst/>
            <a:cxnLst/>
            <a:rect l="l" t="t" r="r" b="b"/>
            <a:pathLst>
              <a:path w="1564" h="1564" extrusionOk="0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8236672" y="2936357"/>
            <a:ext cx="187328" cy="187165"/>
          </a:xfrm>
          <a:custGeom>
            <a:avLst/>
            <a:gdLst/>
            <a:ahLst/>
            <a:cxnLst/>
            <a:rect l="l" t="t" r="r" b="b"/>
            <a:pathLst>
              <a:path w="1148" h="1147" extrusionOk="0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3618146" y="4745160"/>
            <a:ext cx="94806" cy="81426"/>
          </a:xfrm>
          <a:custGeom>
            <a:avLst/>
            <a:gdLst/>
            <a:ahLst/>
            <a:cxnLst/>
            <a:rect l="l" t="t" r="r" b="b"/>
            <a:pathLst>
              <a:path w="581" h="499" extrusionOk="0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1010564" y="2043601"/>
            <a:ext cx="82405" cy="82405"/>
          </a:xfrm>
          <a:custGeom>
            <a:avLst/>
            <a:gdLst/>
            <a:ahLst/>
            <a:cxnLst/>
            <a:rect l="l" t="t" r="r" b="b"/>
            <a:pathLst>
              <a:path w="505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720000" y="1779655"/>
            <a:ext cx="3465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body" idx="1"/>
          </p:nvPr>
        </p:nvSpPr>
        <p:spPr>
          <a:xfrm>
            <a:off x="1049025" y="2337350"/>
            <a:ext cx="28068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1906350" y="1400850"/>
            <a:ext cx="5331300" cy="23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-1" y="97289"/>
            <a:ext cx="2666155" cy="1069537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6113173" y="3950468"/>
            <a:ext cx="4019541" cy="120597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7766909" y="1400838"/>
            <a:ext cx="218168" cy="218168"/>
          </a:xfrm>
          <a:custGeom>
            <a:avLst/>
            <a:gdLst/>
            <a:ahLst/>
            <a:cxnLst/>
            <a:rect l="l" t="t" r="r" b="b"/>
            <a:pathLst>
              <a:path w="1337" h="1337" extrusionOk="0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8351956" y="469020"/>
            <a:ext cx="144086" cy="141964"/>
          </a:xfrm>
          <a:custGeom>
            <a:avLst/>
            <a:gdLst/>
            <a:ahLst/>
            <a:cxnLst/>
            <a:rect l="l" t="t" r="r" b="b"/>
            <a:pathLst>
              <a:path w="883" h="870" extrusionOk="0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1010576" y="4137852"/>
            <a:ext cx="255210" cy="255210"/>
          </a:xfrm>
          <a:custGeom>
            <a:avLst/>
            <a:gdLst/>
            <a:ahLst/>
            <a:cxnLst/>
            <a:rect l="l" t="t" r="r" b="b"/>
            <a:pathLst>
              <a:path w="1564" h="1564" extrusionOk="0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8236672" y="2936357"/>
            <a:ext cx="187328" cy="187165"/>
          </a:xfrm>
          <a:custGeom>
            <a:avLst/>
            <a:gdLst/>
            <a:ahLst/>
            <a:cxnLst/>
            <a:rect l="l" t="t" r="r" b="b"/>
            <a:pathLst>
              <a:path w="1148" h="1147" extrusionOk="0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618146" y="4745160"/>
            <a:ext cx="94806" cy="81426"/>
          </a:xfrm>
          <a:custGeom>
            <a:avLst/>
            <a:gdLst/>
            <a:ahLst/>
            <a:cxnLst/>
            <a:rect l="l" t="t" r="r" b="b"/>
            <a:pathLst>
              <a:path w="581" h="499" extrusionOk="0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1010564" y="2043601"/>
            <a:ext cx="82405" cy="82405"/>
          </a:xfrm>
          <a:custGeom>
            <a:avLst/>
            <a:gdLst/>
            <a:ahLst/>
            <a:cxnLst/>
            <a:rect l="l" t="t" r="r" b="b"/>
            <a:pathLst>
              <a:path w="505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720600" y="1246468"/>
            <a:ext cx="3849600" cy="13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720600" y="2246388"/>
            <a:ext cx="3849600" cy="16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4" name="Google Shape;114;p9"/>
          <p:cNvGrpSpPr/>
          <p:nvPr/>
        </p:nvGrpSpPr>
        <p:grpSpPr>
          <a:xfrm>
            <a:off x="-809109" y="335366"/>
            <a:ext cx="9954619" cy="5700774"/>
            <a:chOff x="-809109" y="335366"/>
            <a:chExt cx="9954619" cy="5700774"/>
          </a:xfrm>
        </p:grpSpPr>
        <p:sp>
          <p:nvSpPr>
            <p:cNvPr id="115" name="Google Shape;115;p9"/>
            <p:cNvSpPr/>
            <p:nvPr/>
          </p:nvSpPr>
          <p:spPr>
            <a:xfrm>
              <a:off x="610908" y="744614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5191761" y="2513078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4368373" y="33536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273784" y="4216384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7456114" y="349722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rot="2360339" flipH="1">
              <a:off x="-771742" y="4408822"/>
              <a:ext cx="2402212" cy="976568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314920" y="102633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9"/>
          <p:cNvSpPr/>
          <p:nvPr/>
        </p:nvSpPr>
        <p:spPr>
          <a:xfrm>
            <a:off x="4444475" y="4159879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975525" y="592200"/>
            <a:ext cx="2628300" cy="16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/>
        </p:nvSpPr>
        <p:spPr>
          <a:xfrm flipH="1">
            <a:off x="-1103700" y="4479318"/>
            <a:ext cx="2402220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 flipH="1">
            <a:off x="-520411" y="4606386"/>
            <a:ext cx="2831422" cy="849503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 rot="-7200010" flipH="1">
            <a:off x="7541142" y="181151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803141" y="4314243"/>
            <a:ext cx="2402220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6790650" y="4441311"/>
            <a:ext cx="2831422" cy="849503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 rot="9102685" flipH="1">
            <a:off x="-983184" y="-195164"/>
            <a:ext cx="2831423" cy="9397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1555908" y="319864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291748" y="232682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3945863" y="4441307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8296475" y="2444142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7266201" y="854947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>
            <a:off x="1674325" y="1422605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2" hasCustomPrompt="1"/>
          </p:nvPr>
        </p:nvSpPr>
        <p:spPr>
          <a:xfrm>
            <a:off x="644612" y="1538425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ctrTitle" idx="3"/>
          </p:nvPr>
        </p:nvSpPr>
        <p:spPr>
          <a:xfrm>
            <a:off x="1674325" y="2942732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4" hasCustomPrompt="1"/>
          </p:nvPr>
        </p:nvSpPr>
        <p:spPr>
          <a:xfrm>
            <a:off x="644612" y="3059150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ctrTitle" idx="5"/>
          </p:nvPr>
        </p:nvSpPr>
        <p:spPr>
          <a:xfrm>
            <a:off x="5815328" y="1422600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6" hasCustomPrompt="1"/>
          </p:nvPr>
        </p:nvSpPr>
        <p:spPr>
          <a:xfrm>
            <a:off x="4730225" y="1538419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ctrTitle" idx="7"/>
          </p:nvPr>
        </p:nvSpPr>
        <p:spPr>
          <a:xfrm>
            <a:off x="5815326" y="2942725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8" hasCustomPrompt="1"/>
          </p:nvPr>
        </p:nvSpPr>
        <p:spPr>
          <a:xfrm>
            <a:off x="4730225" y="3059114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9"/>
          </p:nvPr>
        </p:nvSpPr>
        <p:spPr>
          <a:xfrm>
            <a:off x="720000" y="3660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"/>
          </p:nvPr>
        </p:nvSpPr>
        <p:spPr>
          <a:xfrm>
            <a:off x="5815326" y="1992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3"/>
          </p:nvPr>
        </p:nvSpPr>
        <p:spPr>
          <a:xfrm>
            <a:off x="5815331" y="3511539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4"/>
          </p:nvPr>
        </p:nvSpPr>
        <p:spPr>
          <a:xfrm>
            <a:off x="1674325" y="1992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15"/>
          </p:nvPr>
        </p:nvSpPr>
        <p:spPr>
          <a:xfrm>
            <a:off x="1674325" y="3511539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7" r:id="rId13"/>
    <p:sldLayoutId id="2147483668" r:id="rId14"/>
    <p:sldLayoutId id="2147483670" r:id="rId15"/>
    <p:sldLayoutId id="2147483674" r:id="rId16"/>
    <p:sldLayoutId id="2147483678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rodne-novine.nn.hr/clanci/sluzbeni/2021_05_55_1107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cenici.com/upisi-u-srednje-skole-2021-godine-najvazniji-datum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pisi.hr/docs/Kratke%20upute%20za%20prijavu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upisi/FAQ/KorisnickeUpu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FA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pisi.hr/docs/Broj_bodova_potrebnih_za_upis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ucenici.com/kalkulator-bodova-za-upis-u-srednju/#Kalkulator_bodova_za_upi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-usmjeravanje.hzz.hr/Predanke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samoprocjena.hzz.h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upisi.hr/upisi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srednja.hr/" TargetMode="External"/><Relationship Id="rId10" Type="http://schemas.openxmlformats.org/officeDocument/2006/relationships/hyperlink" Target="https://narodne-novine.nn.hr/clanci/sluzbeni/2021_05_55_1107.html" TargetMode="External"/><Relationship Id="rId4" Type="http://schemas.openxmlformats.org/officeDocument/2006/relationships/hyperlink" Target="http://ucenici.com/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ok.h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hzz.hr/" TargetMode="External"/><Relationship Id="rId4" Type="http://schemas.openxmlformats.org/officeDocument/2006/relationships/hyperlink" Target="https://e-usmjeravanje.hzz.h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1"/>
          <p:cNvSpPr/>
          <p:nvPr/>
        </p:nvSpPr>
        <p:spPr>
          <a:xfrm rot="10800000" flipH="1">
            <a:off x="7773825" y="4602892"/>
            <a:ext cx="643200" cy="414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1"/>
          <p:cNvSpPr/>
          <p:nvPr/>
        </p:nvSpPr>
        <p:spPr>
          <a:xfrm>
            <a:off x="5654700" y="4542750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1"/>
          <p:cNvSpPr txBox="1">
            <a:spLocks noGrp="1"/>
          </p:cNvSpPr>
          <p:nvPr>
            <p:ph type="ctrTitle"/>
          </p:nvPr>
        </p:nvSpPr>
        <p:spPr>
          <a:xfrm>
            <a:off x="268635" y="1050965"/>
            <a:ext cx="4571290" cy="2080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solidFill>
                  <a:schemeClr val="accent3">
                    <a:lumMod val="75000"/>
                  </a:schemeClr>
                </a:solidFill>
              </a:rPr>
              <a:t>Moje dijete-srednjoškolac!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9" name="Google Shape;539;p41"/>
          <p:cNvSpPr txBox="1">
            <a:spLocks noGrp="1"/>
          </p:cNvSpPr>
          <p:nvPr>
            <p:ph type="subTitle" idx="1"/>
          </p:nvPr>
        </p:nvSpPr>
        <p:spPr>
          <a:xfrm>
            <a:off x="100853" y="3845433"/>
            <a:ext cx="6668473" cy="117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1" dirty="0"/>
              <a:t>Nina </a:t>
            </a:r>
            <a:r>
              <a:rPr lang="hr-HR" sz="1800" b="1" i="1" dirty="0" err="1"/>
              <a:t>Erdeš</a:t>
            </a:r>
            <a:r>
              <a:rPr lang="hr-HR" sz="1800" b="1" i="1" dirty="0"/>
              <a:t> Babić, </a:t>
            </a:r>
            <a:r>
              <a:rPr lang="hr-HR" sz="1800" i="1" dirty="0" err="1"/>
              <a:t>mag.educ.philol.croat</a:t>
            </a:r>
            <a:r>
              <a:rPr lang="hr-HR" sz="1800" i="1" dirty="0"/>
              <a:t>. </a:t>
            </a:r>
            <a:r>
              <a:rPr lang="hr-HR" sz="1800" i="1" dirty="0" err="1"/>
              <a:t>et</a:t>
            </a:r>
            <a:r>
              <a:rPr lang="hr-HR" sz="1800" i="1" dirty="0"/>
              <a:t> </a:t>
            </a:r>
            <a:r>
              <a:rPr lang="hr-HR" sz="1800" i="1" dirty="0" err="1"/>
              <a:t>mag.paed</a:t>
            </a:r>
            <a:r>
              <a:rPr lang="hr-HR" sz="1800" dirty="0"/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i="1" dirty="0"/>
              <a:t>  Stručna suradnica pedagoginja </a:t>
            </a:r>
            <a:endParaRPr sz="1800" i="1" dirty="0"/>
          </a:p>
        </p:txBody>
      </p:sp>
      <p:sp>
        <p:nvSpPr>
          <p:cNvPr id="540" name="Google Shape;540;p41"/>
          <p:cNvSpPr/>
          <p:nvPr/>
        </p:nvSpPr>
        <p:spPr>
          <a:xfrm>
            <a:off x="6737400" y="4549297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1"/>
          <p:cNvSpPr/>
          <p:nvPr/>
        </p:nvSpPr>
        <p:spPr>
          <a:xfrm flipH="1">
            <a:off x="4969400" y="1219350"/>
            <a:ext cx="709800" cy="696600"/>
          </a:xfrm>
          <a:prstGeom prst="wedgeEllipseCallout">
            <a:avLst>
              <a:gd name="adj1" fmla="val -40575"/>
              <a:gd name="adj2" fmla="val 8645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 flipH="1">
            <a:off x="6330175" y="969950"/>
            <a:ext cx="709800" cy="696600"/>
          </a:xfrm>
          <a:prstGeom prst="wedgeEllipseCallout">
            <a:avLst>
              <a:gd name="adj1" fmla="val -9397"/>
              <a:gd name="adj2" fmla="val 934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/>
          <p:nvPr/>
        </p:nvSpPr>
        <p:spPr>
          <a:xfrm flipH="1">
            <a:off x="7878450" y="1219350"/>
            <a:ext cx="709800" cy="696600"/>
          </a:xfrm>
          <a:prstGeom prst="wedgeEllipseCallout">
            <a:avLst>
              <a:gd name="adj1" fmla="val 11979"/>
              <a:gd name="adj2" fmla="val 8380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1"/>
          <p:cNvSpPr/>
          <p:nvPr/>
        </p:nvSpPr>
        <p:spPr>
          <a:xfrm>
            <a:off x="5104365" y="1346095"/>
            <a:ext cx="439875" cy="443097"/>
          </a:xfrm>
          <a:custGeom>
            <a:avLst/>
            <a:gdLst/>
            <a:ahLst/>
            <a:cxnLst/>
            <a:rect l="l" t="t" r="r" b="b"/>
            <a:pathLst>
              <a:path w="2731" h="2751" extrusionOk="0">
                <a:moveTo>
                  <a:pt x="1356" y="359"/>
                </a:moveTo>
                <a:cubicBezTo>
                  <a:pt x="1430" y="359"/>
                  <a:pt x="1506" y="367"/>
                  <a:pt x="1583" y="384"/>
                </a:cubicBezTo>
                <a:cubicBezTo>
                  <a:pt x="2126" y="502"/>
                  <a:pt x="2474" y="1040"/>
                  <a:pt x="2351" y="1583"/>
                </a:cubicBezTo>
                <a:cubicBezTo>
                  <a:pt x="2241" y="2095"/>
                  <a:pt x="1804" y="2378"/>
                  <a:pt x="1362" y="2378"/>
                </a:cubicBezTo>
                <a:cubicBezTo>
                  <a:pt x="1043" y="2378"/>
                  <a:pt x="721" y="2231"/>
                  <a:pt x="518" y="1916"/>
                </a:cubicBezTo>
                <a:cubicBezTo>
                  <a:pt x="79" y="1225"/>
                  <a:pt x="598" y="359"/>
                  <a:pt x="1356" y="359"/>
                </a:cubicBezTo>
                <a:close/>
                <a:moveTo>
                  <a:pt x="1347" y="0"/>
                </a:moveTo>
                <a:cubicBezTo>
                  <a:pt x="1281" y="0"/>
                  <a:pt x="1219" y="5"/>
                  <a:pt x="1153" y="16"/>
                </a:cubicBezTo>
                <a:lnTo>
                  <a:pt x="1142" y="159"/>
                </a:lnTo>
                <a:cubicBezTo>
                  <a:pt x="1101" y="169"/>
                  <a:pt x="1060" y="179"/>
                  <a:pt x="1014" y="195"/>
                </a:cubicBezTo>
                <a:lnTo>
                  <a:pt x="943" y="67"/>
                </a:lnTo>
                <a:cubicBezTo>
                  <a:pt x="881" y="87"/>
                  <a:pt x="820" y="113"/>
                  <a:pt x="763" y="144"/>
                </a:cubicBezTo>
                <a:lnTo>
                  <a:pt x="799" y="282"/>
                </a:lnTo>
                <a:cubicBezTo>
                  <a:pt x="758" y="302"/>
                  <a:pt x="722" y="328"/>
                  <a:pt x="687" y="354"/>
                </a:cubicBezTo>
                <a:lnTo>
                  <a:pt x="574" y="256"/>
                </a:lnTo>
                <a:cubicBezTo>
                  <a:pt x="523" y="292"/>
                  <a:pt x="472" y="333"/>
                  <a:pt x="420" y="384"/>
                </a:cubicBezTo>
                <a:lnTo>
                  <a:pt x="497" y="507"/>
                </a:lnTo>
                <a:cubicBezTo>
                  <a:pt x="466" y="538"/>
                  <a:pt x="436" y="569"/>
                  <a:pt x="410" y="605"/>
                </a:cubicBezTo>
                <a:lnTo>
                  <a:pt x="282" y="538"/>
                </a:lnTo>
                <a:cubicBezTo>
                  <a:pt x="241" y="589"/>
                  <a:pt x="205" y="646"/>
                  <a:pt x="175" y="702"/>
                </a:cubicBezTo>
                <a:lnTo>
                  <a:pt x="282" y="799"/>
                </a:lnTo>
                <a:cubicBezTo>
                  <a:pt x="262" y="840"/>
                  <a:pt x="241" y="876"/>
                  <a:pt x="226" y="917"/>
                </a:cubicBezTo>
                <a:lnTo>
                  <a:pt x="87" y="896"/>
                </a:lnTo>
                <a:cubicBezTo>
                  <a:pt x="62" y="958"/>
                  <a:pt x="46" y="1019"/>
                  <a:pt x="31" y="1081"/>
                </a:cubicBezTo>
                <a:lnTo>
                  <a:pt x="31" y="1086"/>
                </a:lnTo>
                <a:lnTo>
                  <a:pt x="164" y="1153"/>
                </a:lnTo>
                <a:cubicBezTo>
                  <a:pt x="154" y="1193"/>
                  <a:pt x="149" y="1234"/>
                  <a:pt x="144" y="1281"/>
                </a:cubicBezTo>
                <a:lnTo>
                  <a:pt x="6" y="1301"/>
                </a:lnTo>
                <a:cubicBezTo>
                  <a:pt x="0" y="1368"/>
                  <a:pt x="0" y="1434"/>
                  <a:pt x="6" y="1501"/>
                </a:cubicBezTo>
                <a:lnTo>
                  <a:pt x="149" y="1521"/>
                </a:lnTo>
                <a:cubicBezTo>
                  <a:pt x="154" y="1562"/>
                  <a:pt x="164" y="1603"/>
                  <a:pt x="169" y="1644"/>
                </a:cubicBezTo>
                <a:lnTo>
                  <a:pt x="41" y="1706"/>
                </a:lnTo>
                <a:cubicBezTo>
                  <a:pt x="62" y="1772"/>
                  <a:pt x="82" y="1839"/>
                  <a:pt x="108" y="1900"/>
                </a:cubicBezTo>
                <a:lnTo>
                  <a:pt x="251" y="1875"/>
                </a:lnTo>
                <a:cubicBezTo>
                  <a:pt x="267" y="1916"/>
                  <a:pt x="287" y="1951"/>
                  <a:pt x="303" y="1987"/>
                </a:cubicBezTo>
                <a:lnTo>
                  <a:pt x="200" y="2085"/>
                </a:lnTo>
                <a:cubicBezTo>
                  <a:pt x="236" y="2141"/>
                  <a:pt x="272" y="2197"/>
                  <a:pt x="318" y="2248"/>
                </a:cubicBezTo>
                <a:lnTo>
                  <a:pt x="446" y="2182"/>
                </a:lnTo>
                <a:cubicBezTo>
                  <a:pt x="472" y="2213"/>
                  <a:pt x="497" y="2243"/>
                  <a:pt x="528" y="2274"/>
                </a:cubicBezTo>
                <a:lnTo>
                  <a:pt x="456" y="2402"/>
                </a:lnTo>
                <a:cubicBezTo>
                  <a:pt x="507" y="2443"/>
                  <a:pt x="559" y="2484"/>
                  <a:pt x="615" y="2525"/>
                </a:cubicBezTo>
                <a:lnTo>
                  <a:pt x="722" y="2423"/>
                </a:lnTo>
                <a:cubicBezTo>
                  <a:pt x="753" y="2443"/>
                  <a:pt x="789" y="2464"/>
                  <a:pt x="825" y="2484"/>
                </a:cubicBezTo>
                <a:lnTo>
                  <a:pt x="794" y="2622"/>
                </a:lnTo>
                <a:cubicBezTo>
                  <a:pt x="856" y="2653"/>
                  <a:pt x="917" y="2674"/>
                  <a:pt x="984" y="2694"/>
                </a:cubicBezTo>
                <a:lnTo>
                  <a:pt x="1055" y="2566"/>
                </a:lnTo>
                <a:cubicBezTo>
                  <a:pt x="1076" y="2571"/>
                  <a:pt x="1091" y="2576"/>
                  <a:pt x="1112" y="2581"/>
                </a:cubicBezTo>
                <a:cubicBezTo>
                  <a:pt x="1132" y="2586"/>
                  <a:pt x="1153" y="2586"/>
                  <a:pt x="1173" y="2592"/>
                </a:cubicBezTo>
                <a:lnTo>
                  <a:pt x="1183" y="2735"/>
                </a:lnTo>
                <a:cubicBezTo>
                  <a:pt x="1250" y="2745"/>
                  <a:pt x="1317" y="2750"/>
                  <a:pt x="1383" y="2750"/>
                </a:cubicBezTo>
                <a:lnTo>
                  <a:pt x="1414" y="2607"/>
                </a:lnTo>
                <a:cubicBezTo>
                  <a:pt x="1455" y="2607"/>
                  <a:pt x="1496" y="2602"/>
                  <a:pt x="1537" y="2597"/>
                </a:cubicBezTo>
                <a:lnTo>
                  <a:pt x="1588" y="2730"/>
                </a:lnTo>
                <a:cubicBezTo>
                  <a:pt x="1655" y="2720"/>
                  <a:pt x="1721" y="2704"/>
                  <a:pt x="1783" y="2684"/>
                </a:cubicBezTo>
                <a:lnTo>
                  <a:pt x="1772" y="2540"/>
                </a:lnTo>
                <a:cubicBezTo>
                  <a:pt x="1808" y="2530"/>
                  <a:pt x="1849" y="2515"/>
                  <a:pt x="1885" y="2499"/>
                </a:cubicBezTo>
                <a:lnTo>
                  <a:pt x="1977" y="2607"/>
                </a:lnTo>
                <a:cubicBezTo>
                  <a:pt x="2034" y="2581"/>
                  <a:pt x="2095" y="2546"/>
                  <a:pt x="2151" y="2510"/>
                </a:cubicBezTo>
                <a:lnTo>
                  <a:pt x="2090" y="2366"/>
                </a:lnTo>
                <a:cubicBezTo>
                  <a:pt x="2121" y="2341"/>
                  <a:pt x="2151" y="2315"/>
                  <a:pt x="2182" y="2289"/>
                </a:cubicBezTo>
                <a:lnTo>
                  <a:pt x="2305" y="2371"/>
                </a:lnTo>
                <a:cubicBezTo>
                  <a:pt x="2351" y="2325"/>
                  <a:pt x="2397" y="2274"/>
                  <a:pt x="2438" y="2223"/>
                </a:cubicBezTo>
                <a:lnTo>
                  <a:pt x="2351" y="2110"/>
                </a:lnTo>
                <a:cubicBezTo>
                  <a:pt x="2372" y="2079"/>
                  <a:pt x="2397" y="2049"/>
                  <a:pt x="2418" y="2008"/>
                </a:cubicBezTo>
                <a:lnTo>
                  <a:pt x="2556" y="2049"/>
                </a:lnTo>
                <a:cubicBezTo>
                  <a:pt x="2592" y="1992"/>
                  <a:pt x="2617" y="1931"/>
                  <a:pt x="2643" y="1870"/>
                </a:cubicBezTo>
                <a:lnTo>
                  <a:pt x="2525" y="1793"/>
                </a:lnTo>
                <a:cubicBezTo>
                  <a:pt x="2535" y="1752"/>
                  <a:pt x="2551" y="1711"/>
                  <a:pt x="2561" y="1670"/>
                </a:cubicBezTo>
                <a:lnTo>
                  <a:pt x="2704" y="1670"/>
                </a:lnTo>
                <a:lnTo>
                  <a:pt x="2704" y="1660"/>
                </a:lnTo>
                <a:cubicBezTo>
                  <a:pt x="2720" y="1598"/>
                  <a:pt x="2725" y="1537"/>
                  <a:pt x="2730" y="1475"/>
                </a:cubicBezTo>
                <a:lnTo>
                  <a:pt x="2592" y="1434"/>
                </a:lnTo>
                <a:cubicBezTo>
                  <a:pt x="2597" y="1388"/>
                  <a:pt x="2597" y="1347"/>
                  <a:pt x="2592" y="1306"/>
                </a:cubicBezTo>
                <a:lnTo>
                  <a:pt x="2730" y="1260"/>
                </a:lnTo>
                <a:cubicBezTo>
                  <a:pt x="2725" y="1193"/>
                  <a:pt x="2715" y="1132"/>
                  <a:pt x="2699" y="1065"/>
                </a:cubicBezTo>
                <a:lnTo>
                  <a:pt x="2556" y="1065"/>
                </a:lnTo>
                <a:cubicBezTo>
                  <a:pt x="2546" y="1024"/>
                  <a:pt x="2535" y="984"/>
                  <a:pt x="2520" y="943"/>
                </a:cubicBezTo>
                <a:lnTo>
                  <a:pt x="2638" y="861"/>
                </a:lnTo>
                <a:cubicBezTo>
                  <a:pt x="2612" y="799"/>
                  <a:pt x="2587" y="738"/>
                  <a:pt x="2551" y="681"/>
                </a:cubicBezTo>
                <a:lnTo>
                  <a:pt x="2413" y="727"/>
                </a:lnTo>
                <a:cubicBezTo>
                  <a:pt x="2392" y="692"/>
                  <a:pt x="2366" y="656"/>
                  <a:pt x="2341" y="620"/>
                </a:cubicBezTo>
                <a:lnTo>
                  <a:pt x="2428" y="507"/>
                </a:lnTo>
                <a:cubicBezTo>
                  <a:pt x="2387" y="456"/>
                  <a:pt x="2341" y="405"/>
                  <a:pt x="2295" y="364"/>
                </a:cubicBezTo>
                <a:lnTo>
                  <a:pt x="2182" y="446"/>
                </a:lnTo>
                <a:cubicBezTo>
                  <a:pt x="2146" y="415"/>
                  <a:pt x="2110" y="389"/>
                  <a:pt x="2075" y="364"/>
                </a:cubicBezTo>
                <a:lnTo>
                  <a:pt x="2126" y="231"/>
                </a:lnTo>
                <a:cubicBezTo>
                  <a:pt x="2075" y="195"/>
                  <a:pt x="2013" y="159"/>
                  <a:pt x="1957" y="133"/>
                </a:cubicBezTo>
                <a:lnTo>
                  <a:pt x="1870" y="246"/>
                </a:lnTo>
                <a:cubicBezTo>
                  <a:pt x="1829" y="231"/>
                  <a:pt x="1788" y="210"/>
                  <a:pt x="1742" y="200"/>
                </a:cubicBezTo>
                <a:lnTo>
                  <a:pt x="1752" y="57"/>
                </a:lnTo>
                <a:cubicBezTo>
                  <a:pt x="1721" y="46"/>
                  <a:pt x="1690" y="36"/>
                  <a:pt x="1660" y="31"/>
                </a:cubicBezTo>
                <a:cubicBezTo>
                  <a:pt x="1629" y="26"/>
                  <a:pt x="1593" y="21"/>
                  <a:pt x="1562" y="16"/>
                </a:cubicBezTo>
                <a:lnTo>
                  <a:pt x="1511" y="149"/>
                </a:lnTo>
                <a:cubicBezTo>
                  <a:pt x="1465" y="144"/>
                  <a:pt x="1424" y="138"/>
                  <a:pt x="1378" y="138"/>
                </a:cubicBezTo>
                <a:lnTo>
                  <a:pt x="13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1"/>
          <p:cNvSpPr/>
          <p:nvPr/>
        </p:nvSpPr>
        <p:spPr>
          <a:xfrm>
            <a:off x="5166376" y="1442897"/>
            <a:ext cx="293626" cy="247883"/>
          </a:xfrm>
          <a:custGeom>
            <a:avLst/>
            <a:gdLst/>
            <a:ahLst/>
            <a:cxnLst/>
            <a:rect l="l" t="t" r="r" b="b"/>
            <a:pathLst>
              <a:path w="1823" h="1539" extrusionOk="0">
                <a:moveTo>
                  <a:pt x="983" y="368"/>
                </a:moveTo>
                <a:cubicBezTo>
                  <a:pt x="1219" y="368"/>
                  <a:pt x="1431" y="587"/>
                  <a:pt x="1372" y="854"/>
                </a:cubicBezTo>
                <a:cubicBezTo>
                  <a:pt x="1332" y="1041"/>
                  <a:pt x="1168" y="1170"/>
                  <a:pt x="984" y="1170"/>
                </a:cubicBezTo>
                <a:cubicBezTo>
                  <a:pt x="957" y="1170"/>
                  <a:pt x="929" y="1167"/>
                  <a:pt x="901" y="1161"/>
                </a:cubicBezTo>
                <a:cubicBezTo>
                  <a:pt x="553" y="1084"/>
                  <a:pt x="471" y="628"/>
                  <a:pt x="768" y="434"/>
                </a:cubicBezTo>
                <a:cubicBezTo>
                  <a:pt x="837" y="388"/>
                  <a:pt x="911" y="368"/>
                  <a:pt x="983" y="368"/>
                </a:cubicBezTo>
                <a:close/>
                <a:moveTo>
                  <a:pt x="977" y="1"/>
                </a:moveTo>
                <a:cubicBezTo>
                  <a:pt x="395" y="1"/>
                  <a:pt x="1" y="658"/>
                  <a:pt x="337" y="1187"/>
                </a:cubicBezTo>
                <a:cubicBezTo>
                  <a:pt x="492" y="1427"/>
                  <a:pt x="736" y="1538"/>
                  <a:pt x="978" y="1538"/>
                </a:cubicBezTo>
                <a:cubicBezTo>
                  <a:pt x="1315" y="1538"/>
                  <a:pt x="1649" y="1323"/>
                  <a:pt x="1736" y="936"/>
                </a:cubicBezTo>
                <a:cubicBezTo>
                  <a:pt x="1823" y="516"/>
                  <a:pt x="1561" y="106"/>
                  <a:pt x="1147" y="19"/>
                </a:cubicBezTo>
                <a:cubicBezTo>
                  <a:pt x="1089" y="7"/>
                  <a:pt x="1032" y="1"/>
                  <a:pt x="9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 flipH="1">
            <a:off x="8086552" y="1420037"/>
            <a:ext cx="293598" cy="293598"/>
          </a:xfrm>
          <a:prstGeom prst="lightningBol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6538223" y="1171411"/>
            <a:ext cx="293700" cy="2937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41"/>
          <p:cNvGrpSpPr/>
          <p:nvPr/>
        </p:nvGrpSpPr>
        <p:grpSpPr>
          <a:xfrm>
            <a:off x="5417233" y="2411949"/>
            <a:ext cx="1080756" cy="2191550"/>
            <a:chOff x="5417233" y="2411949"/>
            <a:chExt cx="1080756" cy="2191550"/>
          </a:xfrm>
        </p:grpSpPr>
        <p:grpSp>
          <p:nvGrpSpPr>
            <p:cNvPr id="549" name="Google Shape;549;p41"/>
            <p:cNvGrpSpPr/>
            <p:nvPr/>
          </p:nvGrpSpPr>
          <p:grpSpPr>
            <a:xfrm>
              <a:off x="5417890" y="2411949"/>
              <a:ext cx="1080099" cy="2191550"/>
              <a:chOff x="712527" y="2504437"/>
              <a:chExt cx="1080099" cy="2191550"/>
            </a:xfrm>
          </p:grpSpPr>
          <p:sp>
            <p:nvSpPr>
              <p:cNvPr id="550" name="Google Shape;550;p41"/>
              <p:cNvSpPr/>
              <p:nvPr/>
            </p:nvSpPr>
            <p:spPr>
              <a:xfrm>
                <a:off x="1255592" y="2953276"/>
                <a:ext cx="500043" cy="405922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3709" extrusionOk="0">
                    <a:moveTo>
                      <a:pt x="579" y="0"/>
                    </a:moveTo>
                    <a:lnTo>
                      <a:pt x="1" y="333"/>
                    </a:lnTo>
                    <a:lnTo>
                      <a:pt x="52" y="1148"/>
                    </a:lnTo>
                    <a:cubicBezTo>
                      <a:pt x="52" y="1148"/>
                      <a:pt x="1588" y="3355"/>
                      <a:pt x="1819" y="3380"/>
                    </a:cubicBezTo>
                    <a:cubicBezTo>
                      <a:pt x="2044" y="3406"/>
                      <a:pt x="4472" y="3708"/>
                      <a:pt x="4472" y="3708"/>
                    </a:cubicBezTo>
                    <a:lnTo>
                      <a:pt x="4569" y="3027"/>
                    </a:lnTo>
                    <a:lnTo>
                      <a:pt x="2203" y="213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1"/>
              <p:cNvSpPr/>
              <p:nvPr/>
            </p:nvSpPr>
            <p:spPr>
              <a:xfrm>
                <a:off x="771299" y="2856088"/>
                <a:ext cx="557828" cy="575339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5257" extrusionOk="0">
                    <a:moveTo>
                      <a:pt x="4051" y="0"/>
                    </a:moveTo>
                    <a:cubicBezTo>
                      <a:pt x="3702" y="0"/>
                      <a:pt x="3381" y="166"/>
                      <a:pt x="3381" y="166"/>
                    </a:cubicBezTo>
                    <a:lnTo>
                      <a:pt x="1568" y="622"/>
                    </a:lnTo>
                    <a:lnTo>
                      <a:pt x="754" y="945"/>
                    </a:lnTo>
                    <a:cubicBezTo>
                      <a:pt x="626" y="1180"/>
                      <a:pt x="487" y="1406"/>
                      <a:pt x="334" y="1621"/>
                    </a:cubicBezTo>
                    <a:cubicBezTo>
                      <a:pt x="73" y="1989"/>
                      <a:pt x="1" y="3270"/>
                      <a:pt x="1" y="3270"/>
                    </a:cubicBezTo>
                    <a:lnTo>
                      <a:pt x="1363" y="3019"/>
                    </a:lnTo>
                    <a:lnTo>
                      <a:pt x="2126" y="5257"/>
                    </a:lnTo>
                    <a:lnTo>
                      <a:pt x="4441" y="4473"/>
                    </a:lnTo>
                    <a:cubicBezTo>
                      <a:pt x="4441" y="4473"/>
                      <a:pt x="4328" y="4217"/>
                      <a:pt x="4236" y="3971"/>
                    </a:cubicBezTo>
                    <a:cubicBezTo>
                      <a:pt x="4139" y="3726"/>
                      <a:pt x="4723" y="2727"/>
                      <a:pt x="4876" y="2153"/>
                    </a:cubicBezTo>
                    <a:cubicBezTo>
                      <a:pt x="5025" y="1575"/>
                      <a:pt x="4620" y="1134"/>
                      <a:pt x="4620" y="1134"/>
                    </a:cubicBezTo>
                    <a:lnTo>
                      <a:pt x="5097" y="827"/>
                    </a:lnTo>
                    <a:cubicBezTo>
                      <a:pt x="5097" y="827"/>
                      <a:pt x="5010" y="545"/>
                      <a:pt x="4559" y="166"/>
                    </a:cubicBezTo>
                    <a:cubicBezTo>
                      <a:pt x="4407" y="42"/>
                      <a:pt x="4225" y="0"/>
                      <a:pt x="4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1"/>
              <p:cNvSpPr/>
              <p:nvPr/>
            </p:nvSpPr>
            <p:spPr>
              <a:xfrm>
                <a:off x="712527" y="2504437"/>
                <a:ext cx="330735" cy="464583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4245" extrusionOk="0">
                    <a:moveTo>
                      <a:pt x="2658" y="1"/>
                    </a:moveTo>
                    <a:cubicBezTo>
                      <a:pt x="2453" y="1"/>
                      <a:pt x="2164" y="108"/>
                      <a:pt x="1844" y="235"/>
                    </a:cubicBezTo>
                    <a:cubicBezTo>
                      <a:pt x="1260" y="460"/>
                      <a:pt x="1496" y="1131"/>
                      <a:pt x="1613" y="1566"/>
                    </a:cubicBezTo>
                    <a:cubicBezTo>
                      <a:pt x="1736" y="2002"/>
                      <a:pt x="1040" y="2263"/>
                      <a:pt x="517" y="2570"/>
                    </a:cubicBezTo>
                    <a:cubicBezTo>
                      <a:pt x="0" y="2872"/>
                      <a:pt x="251" y="3850"/>
                      <a:pt x="1096" y="4168"/>
                    </a:cubicBezTo>
                    <a:cubicBezTo>
                      <a:pt x="1237" y="4221"/>
                      <a:pt x="1361" y="4245"/>
                      <a:pt x="1471" y="4245"/>
                    </a:cubicBezTo>
                    <a:cubicBezTo>
                      <a:pt x="2017" y="4245"/>
                      <a:pt x="2213" y="3653"/>
                      <a:pt x="2469" y="3128"/>
                    </a:cubicBezTo>
                    <a:cubicBezTo>
                      <a:pt x="2776" y="2498"/>
                      <a:pt x="2382" y="1530"/>
                      <a:pt x="2218" y="1479"/>
                    </a:cubicBezTo>
                    <a:cubicBezTo>
                      <a:pt x="2054" y="1423"/>
                      <a:pt x="1880" y="1121"/>
                      <a:pt x="2146" y="998"/>
                    </a:cubicBezTo>
                    <a:cubicBezTo>
                      <a:pt x="2192" y="975"/>
                      <a:pt x="2232" y="966"/>
                      <a:pt x="2267" y="966"/>
                    </a:cubicBezTo>
                    <a:cubicBezTo>
                      <a:pt x="2429" y="966"/>
                      <a:pt x="2463" y="1172"/>
                      <a:pt x="2463" y="1172"/>
                    </a:cubicBezTo>
                    <a:cubicBezTo>
                      <a:pt x="2465" y="1172"/>
                      <a:pt x="2467" y="1172"/>
                      <a:pt x="2468" y="1172"/>
                    </a:cubicBezTo>
                    <a:cubicBezTo>
                      <a:pt x="2773" y="1172"/>
                      <a:pt x="3021" y="704"/>
                      <a:pt x="2965" y="271"/>
                    </a:cubicBezTo>
                    <a:cubicBezTo>
                      <a:pt x="2940" y="74"/>
                      <a:pt x="2828" y="1"/>
                      <a:pt x="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1"/>
              <p:cNvSpPr/>
              <p:nvPr/>
            </p:nvSpPr>
            <p:spPr>
              <a:xfrm>
                <a:off x="919815" y="2513849"/>
                <a:ext cx="221512" cy="445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4070" extrusionOk="0">
                    <a:moveTo>
                      <a:pt x="995" y="0"/>
                    </a:moveTo>
                    <a:lnTo>
                      <a:pt x="995" y="46"/>
                    </a:lnTo>
                    <a:cubicBezTo>
                      <a:pt x="995" y="98"/>
                      <a:pt x="1066" y="400"/>
                      <a:pt x="984" y="707"/>
                    </a:cubicBezTo>
                    <a:cubicBezTo>
                      <a:pt x="897" y="1014"/>
                      <a:pt x="575" y="1050"/>
                      <a:pt x="575" y="1050"/>
                    </a:cubicBezTo>
                    <a:cubicBezTo>
                      <a:pt x="554" y="1004"/>
                      <a:pt x="528" y="963"/>
                      <a:pt x="493" y="922"/>
                    </a:cubicBezTo>
                    <a:cubicBezTo>
                      <a:pt x="459" y="880"/>
                      <a:pt x="412" y="854"/>
                      <a:pt x="359" y="854"/>
                    </a:cubicBezTo>
                    <a:cubicBezTo>
                      <a:pt x="289" y="854"/>
                      <a:pt x="209" y="897"/>
                      <a:pt x="134" y="1004"/>
                    </a:cubicBezTo>
                    <a:cubicBezTo>
                      <a:pt x="1" y="1194"/>
                      <a:pt x="267" y="1363"/>
                      <a:pt x="324" y="1419"/>
                    </a:cubicBezTo>
                    <a:cubicBezTo>
                      <a:pt x="375" y="1480"/>
                      <a:pt x="528" y="1711"/>
                      <a:pt x="528" y="1711"/>
                    </a:cubicBezTo>
                    <a:cubicBezTo>
                      <a:pt x="528" y="1711"/>
                      <a:pt x="682" y="2054"/>
                      <a:pt x="667" y="2628"/>
                    </a:cubicBezTo>
                    <a:cubicBezTo>
                      <a:pt x="651" y="3206"/>
                      <a:pt x="221" y="3734"/>
                      <a:pt x="211" y="3749"/>
                    </a:cubicBezTo>
                    <a:cubicBezTo>
                      <a:pt x="201" y="3764"/>
                      <a:pt x="727" y="4069"/>
                      <a:pt x="1197" y="4069"/>
                    </a:cubicBezTo>
                    <a:cubicBezTo>
                      <a:pt x="1222" y="4069"/>
                      <a:pt x="1247" y="4068"/>
                      <a:pt x="1271" y="4067"/>
                    </a:cubicBezTo>
                    <a:cubicBezTo>
                      <a:pt x="1763" y="4036"/>
                      <a:pt x="2024" y="3293"/>
                      <a:pt x="2024" y="3293"/>
                    </a:cubicBezTo>
                    <a:lnTo>
                      <a:pt x="2024" y="3293"/>
                    </a:lnTo>
                    <a:cubicBezTo>
                      <a:pt x="2024" y="3293"/>
                      <a:pt x="1846" y="3305"/>
                      <a:pt x="1704" y="3305"/>
                    </a:cubicBezTo>
                    <a:cubicBezTo>
                      <a:pt x="1632" y="3305"/>
                      <a:pt x="1570" y="3302"/>
                      <a:pt x="1543" y="3293"/>
                    </a:cubicBezTo>
                    <a:cubicBezTo>
                      <a:pt x="1466" y="3268"/>
                      <a:pt x="1123" y="1921"/>
                      <a:pt x="1123" y="1921"/>
                    </a:cubicBezTo>
                    <a:lnTo>
                      <a:pt x="1123" y="1921"/>
                    </a:lnTo>
                    <a:cubicBezTo>
                      <a:pt x="1123" y="1921"/>
                      <a:pt x="1190" y="1931"/>
                      <a:pt x="1281" y="1931"/>
                    </a:cubicBezTo>
                    <a:cubicBezTo>
                      <a:pt x="1372" y="1931"/>
                      <a:pt x="1486" y="1921"/>
                      <a:pt x="1578" y="1880"/>
                    </a:cubicBezTo>
                    <a:cubicBezTo>
                      <a:pt x="1763" y="1798"/>
                      <a:pt x="1609" y="809"/>
                      <a:pt x="1578" y="492"/>
                    </a:cubicBezTo>
                    <a:cubicBezTo>
                      <a:pt x="1548" y="174"/>
                      <a:pt x="1035" y="0"/>
                      <a:pt x="1035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1"/>
              <p:cNvSpPr/>
              <p:nvPr/>
            </p:nvSpPr>
            <p:spPr>
              <a:xfrm>
                <a:off x="1093614" y="2577109"/>
                <a:ext cx="32614" cy="719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7" extrusionOk="0">
                    <a:moveTo>
                      <a:pt x="1" y="1"/>
                    </a:moveTo>
                    <a:lnTo>
                      <a:pt x="21" y="657"/>
                    </a:lnTo>
                    <a:lnTo>
                      <a:pt x="298" y="6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1"/>
              <p:cNvSpPr/>
              <p:nvPr/>
            </p:nvSpPr>
            <p:spPr>
              <a:xfrm>
                <a:off x="1028604" y="2513411"/>
                <a:ext cx="86460" cy="7847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717" extrusionOk="0">
                    <a:moveTo>
                      <a:pt x="76" y="0"/>
                    </a:moveTo>
                    <a:cubicBezTo>
                      <a:pt x="30" y="0"/>
                      <a:pt x="1" y="4"/>
                      <a:pt x="1" y="4"/>
                    </a:cubicBezTo>
                    <a:cubicBezTo>
                      <a:pt x="108" y="45"/>
                      <a:pt x="697" y="716"/>
                      <a:pt x="697" y="716"/>
                    </a:cubicBezTo>
                    <a:cubicBezTo>
                      <a:pt x="697" y="716"/>
                      <a:pt x="789" y="670"/>
                      <a:pt x="625" y="306"/>
                    </a:cubicBezTo>
                    <a:cubicBezTo>
                      <a:pt x="499" y="35"/>
                      <a:pt x="213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1"/>
              <p:cNvSpPr/>
              <p:nvPr/>
            </p:nvSpPr>
            <p:spPr>
              <a:xfrm>
                <a:off x="997740" y="2723986"/>
                <a:ext cx="62382" cy="66322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6" extrusionOk="0">
                    <a:moveTo>
                      <a:pt x="1" y="1"/>
                    </a:moveTo>
                    <a:lnTo>
                      <a:pt x="569" y="605"/>
                    </a:lnTo>
                    <a:lnTo>
                      <a:pt x="569" y="605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1"/>
              <p:cNvSpPr/>
              <p:nvPr/>
            </p:nvSpPr>
            <p:spPr>
              <a:xfrm>
                <a:off x="1031996" y="2638837"/>
                <a:ext cx="47717" cy="38414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51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0" y="57"/>
                      <a:pt x="77" y="221"/>
                      <a:pt x="185" y="302"/>
                    </a:cubicBezTo>
                    <a:cubicBezTo>
                      <a:pt x="229" y="335"/>
                      <a:pt x="282" y="351"/>
                      <a:pt x="337" y="351"/>
                    </a:cubicBezTo>
                    <a:cubicBezTo>
                      <a:pt x="370" y="351"/>
                      <a:pt x="403" y="345"/>
                      <a:pt x="436" y="333"/>
                    </a:cubicBezTo>
                    <a:cubicBezTo>
                      <a:pt x="379" y="313"/>
                      <a:pt x="328" y="287"/>
                      <a:pt x="277" y="256"/>
                    </a:cubicBezTo>
                    <a:cubicBezTo>
                      <a:pt x="174" y="195"/>
                      <a:pt x="92" y="108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1"/>
              <p:cNvSpPr/>
              <p:nvPr/>
            </p:nvSpPr>
            <p:spPr>
              <a:xfrm>
                <a:off x="1003978" y="3345641"/>
                <a:ext cx="656983" cy="1269642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11601" extrusionOk="0">
                    <a:moveTo>
                      <a:pt x="2320" y="0"/>
                    </a:moveTo>
                    <a:lnTo>
                      <a:pt x="0" y="784"/>
                    </a:lnTo>
                    <a:lnTo>
                      <a:pt x="128" y="11600"/>
                    </a:lnTo>
                    <a:lnTo>
                      <a:pt x="2387" y="11600"/>
                    </a:lnTo>
                    <a:lnTo>
                      <a:pt x="1429" y="2735"/>
                    </a:lnTo>
                    <a:lnTo>
                      <a:pt x="3688" y="11447"/>
                    </a:lnTo>
                    <a:lnTo>
                      <a:pt x="6002" y="11395"/>
                    </a:lnTo>
                    <a:lnTo>
                      <a:pt x="23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1"/>
              <p:cNvSpPr/>
              <p:nvPr/>
            </p:nvSpPr>
            <p:spPr>
              <a:xfrm>
                <a:off x="790342" y="3186397"/>
                <a:ext cx="547213" cy="343102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3135" extrusionOk="0">
                    <a:moveTo>
                      <a:pt x="1189" y="1"/>
                    </a:moveTo>
                    <a:lnTo>
                      <a:pt x="1" y="221"/>
                    </a:lnTo>
                    <a:cubicBezTo>
                      <a:pt x="1" y="221"/>
                      <a:pt x="493" y="2884"/>
                      <a:pt x="785" y="3115"/>
                    </a:cubicBezTo>
                    <a:cubicBezTo>
                      <a:pt x="802" y="3128"/>
                      <a:pt x="830" y="3135"/>
                      <a:pt x="865" y="3135"/>
                    </a:cubicBezTo>
                    <a:cubicBezTo>
                      <a:pt x="1425" y="3135"/>
                      <a:pt x="4042" y="1532"/>
                      <a:pt x="4042" y="1532"/>
                    </a:cubicBezTo>
                    <a:cubicBezTo>
                      <a:pt x="4042" y="1532"/>
                      <a:pt x="4907" y="1491"/>
                      <a:pt x="4953" y="1455"/>
                    </a:cubicBezTo>
                    <a:cubicBezTo>
                      <a:pt x="4999" y="1414"/>
                      <a:pt x="4195" y="1261"/>
                      <a:pt x="4195" y="1261"/>
                    </a:cubicBezTo>
                    <a:cubicBezTo>
                      <a:pt x="4195" y="1261"/>
                      <a:pt x="4424" y="953"/>
                      <a:pt x="4311" y="953"/>
                    </a:cubicBezTo>
                    <a:cubicBezTo>
                      <a:pt x="4302" y="953"/>
                      <a:pt x="4291" y="954"/>
                      <a:pt x="4277" y="959"/>
                    </a:cubicBezTo>
                    <a:cubicBezTo>
                      <a:pt x="4093" y="1020"/>
                      <a:pt x="1696" y="1681"/>
                      <a:pt x="1696" y="1681"/>
                    </a:cubicBezTo>
                    <a:lnTo>
                      <a:pt x="1189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1"/>
              <p:cNvSpPr/>
              <p:nvPr/>
            </p:nvSpPr>
            <p:spPr>
              <a:xfrm>
                <a:off x="1261174" y="3050136"/>
                <a:ext cx="531453" cy="631374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769" extrusionOk="0">
                    <a:moveTo>
                      <a:pt x="2666" y="0"/>
                    </a:moveTo>
                    <a:cubicBezTo>
                      <a:pt x="2467" y="0"/>
                      <a:pt x="2256" y="31"/>
                      <a:pt x="2034" y="99"/>
                    </a:cubicBezTo>
                    <a:cubicBezTo>
                      <a:pt x="984" y="401"/>
                      <a:pt x="195" y="1271"/>
                      <a:pt x="1" y="2347"/>
                    </a:cubicBezTo>
                    <a:lnTo>
                      <a:pt x="912" y="2567"/>
                    </a:lnTo>
                    <a:cubicBezTo>
                      <a:pt x="912" y="2567"/>
                      <a:pt x="1000" y="1471"/>
                      <a:pt x="1583" y="1179"/>
                    </a:cubicBezTo>
                    <a:cubicBezTo>
                      <a:pt x="1742" y="1100"/>
                      <a:pt x="1940" y="1058"/>
                      <a:pt x="2146" y="1058"/>
                    </a:cubicBezTo>
                    <a:cubicBezTo>
                      <a:pt x="2697" y="1058"/>
                      <a:pt x="3301" y="1357"/>
                      <a:pt x="3335" y="2024"/>
                    </a:cubicBezTo>
                    <a:cubicBezTo>
                      <a:pt x="3376" y="2946"/>
                      <a:pt x="2387" y="3340"/>
                      <a:pt x="1947" y="3340"/>
                    </a:cubicBezTo>
                    <a:lnTo>
                      <a:pt x="1450" y="3340"/>
                    </a:lnTo>
                    <a:lnTo>
                      <a:pt x="656" y="5440"/>
                    </a:lnTo>
                    <a:lnTo>
                      <a:pt x="1379" y="5768"/>
                    </a:lnTo>
                    <a:lnTo>
                      <a:pt x="2136" y="4211"/>
                    </a:lnTo>
                    <a:cubicBezTo>
                      <a:pt x="2136" y="4211"/>
                      <a:pt x="2272" y="4236"/>
                      <a:pt x="2479" y="4236"/>
                    </a:cubicBezTo>
                    <a:cubicBezTo>
                      <a:pt x="3001" y="4236"/>
                      <a:pt x="3974" y="4079"/>
                      <a:pt x="4369" y="2972"/>
                    </a:cubicBezTo>
                    <a:cubicBezTo>
                      <a:pt x="4855" y="1618"/>
                      <a:pt x="4093" y="0"/>
                      <a:pt x="2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1733756" y="3253159"/>
                <a:ext cx="49359" cy="85584"/>
              </a:xfrm>
              <a:custGeom>
                <a:avLst/>
                <a:gdLst/>
                <a:ahLst/>
                <a:cxnLst/>
                <a:rect l="l" t="t" r="r" b="b"/>
                <a:pathLst>
                  <a:path w="451" h="782" extrusionOk="0">
                    <a:moveTo>
                      <a:pt x="0" y="0"/>
                    </a:moveTo>
                    <a:cubicBezTo>
                      <a:pt x="0" y="0"/>
                      <a:pt x="138" y="594"/>
                      <a:pt x="144" y="692"/>
                    </a:cubicBezTo>
                    <a:cubicBezTo>
                      <a:pt x="146" y="743"/>
                      <a:pt x="166" y="781"/>
                      <a:pt x="205" y="781"/>
                    </a:cubicBezTo>
                    <a:cubicBezTo>
                      <a:pt x="235" y="781"/>
                      <a:pt x="278" y="756"/>
                      <a:pt x="333" y="692"/>
                    </a:cubicBezTo>
                    <a:cubicBezTo>
                      <a:pt x="333" y="692"/>
                      <a:pt x="451" y="236"/>
                      <a:pt x="266" y="128"/>
                    </a:cubicBezTo>
                    <a:cubicBezTo>
                      <a:pt x="185" y="72"/>
                      <a:pt x="92" y="31"/>
                      <a:pt x="0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1040971" y="4615218"/>
                <a:ext cx="148076" cy="80769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738" extrusionOk="0">
                    <a:moveTo>
                      <a:pt x="599" y="0"/>
                    </a:moveTo>
                    <a:lnTo>
                      <a:pt x="0" y="738"/>
                    </a:lnTo>
                    <a:lnTo>
                      <a:pt x="0" y="738"/>
                    </a:lnTo>
                    <a:lnTo>
                      <a:pt x="1240" y="456"/>
                    </a:ln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FA81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1476999" y="4596722"/>
                <a:ext cx="146434" cy="7234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61" extrusionOk="0">
                    <a:moveTo>
                      <a:pt x="1" y="0"/>
                    </a:moveTo>
                    <a:lnTo>
                      <a:pt x="282" y="430"/>
                    </a:lnTo>
                    <a:lnTo>
                      <a:pt x="1337" y="661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362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1281968" y="3681422"/>
                <a:ext cx="130127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48" extrusionOk="0">
                    <a:moveTo>
                      <a:pt x="303" y="0"/>
                    </a:moveTo>
                    <a:lnTo>
                      <a:pt x="0" y="789"/>
                    </a:lnTo>
                    <a:lnTo>
                      <a:pt x="907" y="1147"/>
                    </a:lnTo>
                    <a:lnTo>
                      <a:pt x="1189" y="19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1476999" y="4596722"/>
                <a:ext cx="146434" cy="7234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61" extrusionOk="0">
                    <a:moveTo>
                      <a:pt x="1" y="0"/>
                    </a:moveTo>
                    <a:lnTo>
                      <a:pt x="282" y="430"/>
                    </a:lnTo>
                    <a:lnTo>
                      <a:pt x="1337" y="661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FA81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934481" y="2874256"/>
                <a:ext cx="206846" cy="86131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787" extrusionOk="0">
                    <a:moveTo>
                      <a:pt x="1890" y="0"/>
                    </a:moveTo>
                    <a:cubicBezTo>
                      <a:pt x="1890" y="0"/>
                      <a:pt x="1485" y="620"/>
                      <a:pt x="1122" y="646"/>
                    </a:cubicBezTo>
                    <a:cubicBezTo>
                      <a:pt x="1105" y="647"/>
                      <a:pt x="1087" y="648"/>
                      <a:pt x="1069" y="648"/>
                    </a:cubicBezTo>
                    <a:cubicBezTo>
                      <a:pt x="697" y="648"/>
                      <a:pt x="77" y="359"/>
                      <a:pt x="77" y="359"/>
                    </a:cubicBezTo>
                    <a:lnTo>
                      <a:pt x="77" y="287"/>
                    </a:lnTo>
                    <a:cubicBezTo>
                      <a:pt x="77" y="279"/>
                      <a:pt x="76" y="275"/>
                      <a:pt x="74" y="275"/>
                    </a:cubicBezTo>
                    <a:cubicBezTo>
                      <a:pt x="60" y="275"/>
                      <a:pt x="0" y="487"/>
                      <a:pt x="0" y="487"/>
                    </a:cubicBezTo>
                    <a:cubicBezTo>
                      <a:pt x="0" y="487"/>
                      <a:pt x="583" y="787"/>
                      <a:pt x="1134" y="787"/>
                    </a:cubicBezTo>
                    <a:cubicBezTo>
                      <a:pt x="1185" y="787"/>
                      <a:pt x="1236" y="784"/>
                      <a:pt x="1286" y="779"/>
                    </a:cubicBezTo>
                    <a:cubicBezTo>
                      <a:pt x="1875" y="712"/>
                      <a:pt x="1890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41"/>
            <p:cNvSpPr/>
            <p:nvPr/>
          </p:nvSpPr>
          <p:spPr>
            <a:xfrm>
              <a:off x="5417233" y="2417421"/>
              <a:ext cx="553341" cy="2186004"/>
            </a:xfrm>
            <a:custGeom>
              <a:avLst/>
              <a:gdLst/>
              <a:ahLst/>
              <a:cxnLst/>
              <a:rect l="l" t="t" r="r" b="b"/>
              <a:pathLst>
                <a:path w="5056" h="19974" extrusionOk="0">
                  <a:moveTo>
                    <a:pt x="2070" y="999"/>
                  </a:moveTo>
                  <a:lnTo>
                    <a:pt x="2070" y="999"/>
                  </a:lnTo>
                  <a:cubicBezTo>
                    <a:pt x="2060" y="1014"/>
                    <a:pt x="2050" y="1025"/>
                    <a:pt x="2039" y="1040"/>
                  </a:cubicBezTo>
                  <a:cubicBezTo>
                    <a:pt x="2044" y="1025"/>
                    <a:pt x="2055" y="1009"/>
                    <a:pt x="2070" y="999"/>
                  </a:cubicBezTo>
                  <a:close/>
                  <a:moveTo>
                    <a:pt x="2428" y="1747"/>
                  </a:moveTo>
                  <a:lnTo>
                    <a:pt x="2428" y="1747"/>
                  </a:lnTo>
                  <a:cubicBezTo>
                    <a:pt x="2429" y="1747"/>
                    <a:pt x="2429" y="1749"/>
                    <a:pt x="2431" y="1753"/>
                  </a:cubicBezTo>
                  <a:lnTo>
                    <a:pt x="2431" y="1753"/>
                  </a:lnTo>
                  <a:cubicBezTo>
                    <a:pt x="2430" y="1751"/>
                    <a:pt x="2429" y="1749"/>
                    <a:pt x="2428" y="1747"/>
                  </a:cubicBezTo>
                  <a:close/>
                  <a:moveTo>
                    <a:pt x="2546" y="2858"/>
                  </a:moveTo>
                  <a:cubicBezTo>
                    <a:pt x="2459" y="3355"/>
                    <a:pt x="2121" y="3775"/>
                    <a:pt x="2111" y="3785"/>
                  </a:cubicBezTo>
                  <a:cubicBezTo>
                    <a:pt x="2244" y="3585"/>
                    <a:pt x="2352" y="3319"/>
                    <a:pt x="2469" y="3078"/>
                  </a:cubicBezTo>
                  <a:cubicBezTo>
                    <a:pt x="2505" y="3007"/>
                    <a:pt x="2531" y="2935"/>
                    <a:pt x="2546" y="2858"/>
                  </a:cubicBezTo>
                  <a:close/>
                  <a:moveTo>
                    <a:pt x="2352" y="0"/>
                  </a:moveTo>
                  <a:lnTo>
                    <a:pt x="2352" y="0"/>
                  </a:lnTo>
                  <a:cubicBezTo>
                    <a:pt x="2198" y="47"/>
                    <a:pt x="2029" y="108"/>
                    <a:pt x="1845" y="180"/>
                  </a:cubicBezTo>
                  <a:cubicBezTo>
                    <a:pt x="1261" y="410"/>
                    <a:pt x="1496" y="1076"/>
                    <a:pt x="1619" y="1516"/>
                  </a:cubicBezTo>
                  <a:cubicBezTo>
                    <a:pt x="1737" y="1952"/>
                    <a:pt x="1041" y="2208"/>
                    <a:pt x="518" y="2515"/>
                  </a:cubicBezTo>
                  <a:cubicBezTo>
                    <a:pt x="1" y="2822"/>
                    <a:pt x="252" y="3800"/>
                    <a:pt x="1097" y="4118"/>
                  </a:cubicBezTo>
                  <a:cubicBezTo>
                    <a:pt x="1148" y="4138"/>
                    <a:pt x="1204" y="4154"/>
                    <a:pt x="1261" y="4164"/>
                  </a:cubicBezTo>
                  <a:cubicBezTo>
                    <a:pt x="1143" y="4379"/>
                    <a:pt x="1015" y="4584"/>
                    <a:pt x="877" y="4784"/>
                  </a:cubicBezTo>
                  <a:cubicBezTo>
                    <a:pt x="616" y="5152"/>
                    <a:pt x="544" y="6433"/>
                    <a:pt x="544" y="6433"/>
                  </a:cubicBezTo>
                  <a:lnTo>
                    <a:pt x="723" y="6402"/>
                  </a:lnTo>
                  <a:cubicBezTo>
                    <a:pt x="723" y="6402"/>
                    <a:pt x="1210" y="9065"/>
                    <a:pt x="1507" y="9296"/>
                  </a:cubicBezTo>
                  <a:cubicBezTo>
                    <a:pt x="1524" y="9309"/>
                    <a:pt x="1552" y="9316"/>
                    <a:pt x="1587" y="9316"/>
                  </a:cubicBezTo>
                  <a:cubicBezTo>
                    <a:pt x="1775" y="9316"/>
                    <a:pt x="2196" y="9133"/>
                    <a:pt x="2674" y="8891"/>
                  </a:cubicBezTo>
                  <a:lnTo>
                    <a:pt x="2797" y="19236"/>
                  </a:lnTo>
                  <a:lnTo>
                    <a:pt x="3612" y="19236"/>
                  </a:lnTo>
                  <a:lnTo>
                    <a:pt x="3007" y="19974"/>
                  </a:lnTo>
                  <a:lnTo>
                    <a:pt x="4247" y="19692"/>
                  </a:lnTo>
                  <a:lnTo>
                    <a:pt x="4359" y="19236"/>
                  </a:lnTo>
                  <a:lnTo>
                    <a:pt x="5056" y="19236"/>
                  </a:lnTo>
                  <a:lnTo>
                    <a:pt x="4933" y="18104"/>
                  </a:lnTo>
                  <a:cubicBezTo>
                    <a:pt x="4687" y="17730"/>
                    <a:pt x="4021" y="17592"/>
                    <a:pt x="3960" y="17177"/>
                  </a:cubicBezTo>
                  <a:cubicBezTo>
                    <a:pt x="3781" y="15134"/>
                    <a:pt x="4241" y="12998"/>
                    <a:pt x="4159" y="10970"/>
                  </a:cubicBezTo>
                  <a:lnTo>
                    <a:pt x="4098" y="10366"/>
                  </a:lnTo>
                  <a:lnTo>
                    <a:pt x="4134" y="10515"/>
                  </a:lnTo>
                  <a:cubicBezTo>
                    <a:pt x="4088" y="9839"/>
                    <a:pt x="3939" y="9168"/>
                    <a:pt x="3709" y="8533"/>
                  </a:cubicBezTo>
                  <a:cubicBezTo>
                    <a:pt x="3581" y="8148"/>
                    <a:pt x="2874" y="8215"/>
                    <a:pt x="2362" y="8087"/>
                  </a:cubicBezTo>
                  <a:cubicBezTo>
                    <a:pt x="1660" y="7892"/>
                    <a:pt x="1660" y="6935"/>
                    <a:pt x="1594" y="6295"/>
                  </a:cubicBezTo>
                  <a:cubicBezTo>
                    <a:pt x="1404" y="5332"/>
                    <a:pt x="2362" y="4820"/>
                    <a:pt x="2813" y="4051"/>
                  </a:cubicBezTo>
                  <a:cubicBezTo>
                    <a:pt x="2941" y="3795"/>
                    <a:pt x="2618" y="3350"/>
                    <a:pt x="2813" y="2966"/>
                  </a:cubicBezTo>
                  <a:cubicBezTo>
                    <a:pt x="3002" y="2489"/>
                    <a:pt x="3002" y="1962"/>
                    <a:pt x="2813" y="1491"/>
                  </a:cubicBezTo>
                  <a:cubicBezTo>
                    <a:pt x="2746" y="1301"/>
                    <a:pt x="2234" y="1363"/>
                    <a:pt x="2172" y="1173"/>
                  </a:cubicBezTo>
                  <a:cubicBezTo>
                    <a:pt x="2080" y="774"/>
                    <a:pt x="2142" y="354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41"/>
          <p:cNvGrpSpPr/>
          <p:nvPr/>
        </p:nvGrpSpPr>
        <p:grpSpPr>
          <a:xfrm>
            <a:off x="6440775" y="2114956"/>
            <a:ext cx="1001184" cy="2492594"/>
            <a:chOff x="6440775" y="2114956"/>
            <a:chExt cx="1001184" cy="2492594"/>
          </a:xfrm>
        </p:grpSpPr>
        <p:grpSp>
          <p:nvGrpSpPr>
            <p:cNvPr id="569" name="Google Shape;569;p41"/>
            <p:cNvGrpSpPr/>
            <p:nvPr/>
          </p:nvGrpSpPr>
          <p:grpSpPr>
            <a:xfrm>
              <a:off x="6440775" y="2114956"/>
              <a:ext cx="1001184" cy="2492594"/>
              <a:chOff x="-270450" y="2761346"/>
              <a:chExt cx="1001184" cy="2492594"/>
            </a:xfrm>
          </p:grpSpPr>
          <p:sp>
            <p:nvSpPr>
              <p:cNvPr id="570" name="Google Shape;570;p41"/>
              <p:cNvSpPr/>
              <p:nvPr/>
            </p:nvSpPr>
            <p:spPr>
              <a:xfrm>
                <a:off x="-65898" y="3949605"/>
                <a:ext cx="796632" cy="1304336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11918" extrusionOk="0">
                    <a:moveTo>
                      <a:pt x="3719" y="0"/>
                    </a:moveTo>
                    <a:lnTo>
                      <a:pt x="1" y="779"/>
                    </a:lnTo>
                    <a:lnTo>
                      <a:pt x="1040" y="11918"/>
                    </a:lnTo>
                    <a:lnTo>
                      <a:pt x="2321" y="11918"/>
                    </a:lnTo>
                    <a:lnTo>
                      <a:pt x="1691" y="11513"/>
                    </a:lnTo>
                    <a:lnTo>
                      <a:pt x="2152" y="1414"/>
                    </a:lnTo>
                    <a:lnTo>
                      <a:pt x="5696" y="11513"/>
                    </a:lnTo>
                    <a:lnTo>
                      <a:pt x="7278" y="11575"/>
                    </a:lnTo>
                    <a:lnTo>
                      <a:pt x="6367" y="11134"/>
                    </a:lnTo>
                    <a:lnTo>
                      <a:pt x="37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1"/>
              <p:cNvSpPr/>
              <p:nvPr/>
            </p:nvSpPr>
            <p:spPr>
              <a:xfrm>
                <a:off x="-270450" y="3238204"/>
                <a:ext cx="905856" cy="796632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7279" extrusionOk="0">
                    <a:moveTo>
                      <a:pt x="4892" y="1"/>
                    </a:moveTo>
                    <a:cubicBezTo>
                      <a:pt x="4430" y="1"/>
                      <a:pt x="3980" y="140"/>
                      <a:pt x="3980" y="140"/>
                    </a:cubicBezTo>
                    <a:lnTo>
                      <a:pt x="1434" y="601"/>
                    </a:lnTo>
                    <a:cubicBezTo>
                      <a:pt x="1434" y="601"/>
                      <a:pt x="205" y="1138"/>
                      <a:pt x="103" y="1625"/>
                    </a:cubicBezTo>
                    <a:cubicBezTo>
                      <a:pt x="1" y="2111"/>
                      <a:pt x="1148" y="5998"/>
                      <a:pt x="1434" y="6352"/>
                    </a:cubicBezTo>
                    <a:cubicBezTo>
                      <a:pt x="1565" y="6515"/>
                      <a:pt x="1668" y="6559"/>
                      <a:pt x="1741" y="6559"/>
                    </a:cubicBezTo>
                    <a:cubicBezTo>
                      <a:pt x="1826" y="6559"/>
                      <a:pt x="1870" y="6500"/>
                      <a:pt x="1870" y="6500"/>
                    </a:cubicBezTo>
                    <a:lnTo>
                      <a:pt x="1870" y="7279"/>
                    </a:lnTo>
                    <a:lnTo>
                      <a:pt x="5588" y="6500"/>
                    </a:lnTo>
                    <a:lnTo>
                      <a:pt x="5588" y="3223"/>
                    </a:lnTo>
                    <a:cubicBezTo>
                      <a:pt x="5588" y="3223"/>
                      <a:pt x="6192" y="5225"/>
                      <a:pt x="6643" y="5256"/>
                    </a:cubicBezTo>
                    <a:cubicBezTo>
                      <a:pt x="6648" y="5256"/>
                      <a:pt x="6653" y="5256"/>
                      <a:pt x="6659" y="5256"/>
                    </a:cubicBezTo>
                    <a:cubicBezTo>
                      <a:pt x="7126" y="5256"/>
                      <a:pt x="8277" y="3745"/>
                      <a:pt x="8277" y="3745"/>
                    </a:cubicBezTo>
                    <a:lnTo>
                      <a:pt x="8026" y="3376"/>
                    </a:lnTo>
                    <a:lnTo>
                      <a:pt x="7001" y="3545"/>
                    </a:lnTo>
                    <a:cubicBezTo>
                      <a:pt x="7001" y="3545"/>
                      <a:pt x="5839" y="181"/>
                      <a:pt x="5286" y="42"/>
                    </a:cubicBezTo>
                    <a:cubicBezTo>
                      <a:pt x="5161" y="12"/>
                      <a:pt x="5026" y="1"/>
                      <a:pt x="4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1"/>
              <p:cNvSpPr/>
              <p:nvPr/>
            </p:nvSpPr>
            <p:spPr>
              <a:xfrm>
                <a:off x="-113506" y="2928690"/>
                <a:ext cx="301624" cy="440178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4022" extrusionOk="0">
                    <a:moveTo>
                      <a:pt x="1690" y="1"/>
                    </a:moveTo>
                    <a:cubicBezTo>
                      <a:pt x="1310" y="1"/>
                      <a:pt x="853" y="164"/>
                      <a:pt x="784" y="310"/>
                    </a:cubicBezTo>
                    <a:cubicBezTo>
                      <a:pt x="723" y="474"/>
                      <a:pt x="687" y="648"/>
                      <a:pt x="687" y="827"/>
                    </a:cubicBezTo>
                    <a:cubicBezTo>
                      <a:pt x="687" y="827"/>
                      <a:pt x="624" y="711"/>
                      <a:pt x="519" y="711"/>
                    </a:cubicBezTo>
                    <a:cubicBezTo>
                      <a:pt x="494" y="711"/>
                      <a:pt x="466" y="718"/>
                      <a:pt x="436" y="735"/>
                    </a:cubicBezTo>
                    <a:cubicBezTo>
                      <a:pt x="282" y="827"/>
                      <a:pt x="272" y="1232"/>
                      <a:pt x="436" y="1278"/>
                    </a:cubicBezTo>
                    <a:cubicBezTo>
                      <a:pt x="490" y="1293"/>
                      <a:pt x="533" y="1298"/>
                      <a:pt x="564" y="1298"/>
                    </a:cubicBezTo>
                    <a:cubicBezTo>
                      <a:pt x="628" y="1298"/>
                      <a:pt x="651" y="1278"/>
                      <a:pt x="651" y="1278"/>
                    </a:cubicBezTo>
                    <a:lnTo>
                      <a:pt x="687" y="3147"/>
                    </a:lnTo>
                    <a:lnTo>
                      <a:pt x="0" y="3429"/>
                    </a:lnTo>
                    <a:cubicBezTo>
                      <a:pt x="0" y="3429"/>
                      <a:pt x="500" y="4021"/>
                      <a:pt x="1160" y="4021"/>
                    </a:cubicBezTo>
                    <a:cubicBezTo>
                      <a:pt x="1226" y="4021"/>
                      <a:pt x="1294" y="4015"/>
                      <a:pt x="1363" y="4002"/>
                    </a:cubicBezTo>
                    <a:cubicBezTo>
                      <a:pt x="2121" y="3859"/>
                      <a:pt x="2756" y="2911"/>
                      <a:pt x="2756" y="2911"/>
                    </a:cubicBezTo>
                    <a:lnTo>
                      <a:pt x="2756" y="2911"/>
                    </a:lnTo>
                    <a:lnTo>
                      <a:pt x="1875" y="3070"/>
                    </a:lnTo>
                    <a:lnTo>
                      <a:pt x="1578" y="1826"/>
                    </a:lnTo>
                    <a:cubicBezTo>
                      <a:pt x="1578" y="1826"/>
                      <a:pt x="2203" y="1795"/>
                      <a:pt x="2244" y="1713"/>
                    </a:cubicBezTo>
                    <a:cubicBezTo>
                      <a:pt x="2290" y="1631"/>
                      <a:pt x="2418" y="325"/>
                      <a:pt x="2085" y="95"/>
                    </a:cubicBezTo>
                    <a:cubicBezTo>
                      <a:pt x="1987" y="28"/>
                      <a:pt x="1845" y="1"/>
                      <a:pt x="1690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1"/>
              <p:cNvSpPr/>
              <p:nvPr/>
            </p:nvSpPr>
            <p:spPr>
              <a:xfrm>
                <a:off x="47925" y="2982756"/>
                <a:ext cx="28674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262" h="707" extrusionOk="0">
                    <a:moveTo>
                      <a:pt x="0" y="0"/>
                    </a:moveTo>
                    <a:lnTo>
                      <a:pt x="0" y="707"/>
                    </a:lnTo>
                    <a:lnTo>
                      <a:pt x="262" y="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1"/>
              <p:cNvSpPr/>
              <p:nvPr/>
            </p:nvSpPr>
            <p:spPr>
              <a:xfrm>
                <a:off x="-1982" y="3128429"/>
                <a:ext cx="78580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80" extrusionOk="0">
                    <a:moveTo>
                      <a:pt x="1" y="1"/>
                    </a:moveTo>
                    <a:lnTo>
                      <a:pt x="718" y="579"/>
                    </a:lnTo>
                    <a:lnTo>
                      <a:pt x="590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1"/>
              <p:cNvSpPr/>
              <p:nvPr/>
            </p:nvSpPr>
            <p:spPr>
              <a:xfrm>
                <a:off x="-55172" y="2865649"/>
                <a:ext cx="226546" cy="16296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489" extrusionOk="0">
                    <a:moveTo>
                      <a:pt x="1399" y="0"/>
                    </a:moveTo>
                    <a:cubicBezTo>
                      <a:pt x="1134" y="0"/>
                      <a:pt x="815" y="74"/>
                      <a:pt x="543" y="246"/>
                    </a:cubicBezTo>
                    <a:cubicBezTo>
                      <a:pt x="10" y="584"/>
                      <a:pt x="0" y="814"/>
                      <a:pt x="46" y="1070"/>
                    </a:cubicBezTo>
                    <a:cubicBezTo>
                      <a:pt x="92" y="1326"/>
                      <a:pt x="118" y="1382"/>
                      <a:pt x="154" y="1403"/>
                    </a:cubicBezTo>
                    <a:cubicBezTo>
                      <a:pt x="154" y="1403"/>
                      <a:pt x="174" y="1489"/>
                      <a:pt x="238" y="1489"/>
                    </a:cubicBezTo>
                    <a:cubicBezTo>
                      <a:pt x="252" y="1489"/>
                      <a:pt x="268" y="1485"/>
                      <a:pt x="287" y="1475"/>
                    </a:cubicBezTo>
                    <a:cubicBezTo>
                      <a:pt x="394" y="1423"/>
                      <a:pt x="343" y="1019"/>
                      <a:pt x="389" y="922"/>
                    </a:cubicBezTo>
                    <a:cubicBezTo>
                      <a:pt x="396" y="907"/>
                      <a:pt x="427" y="901"/>
                      <a:pt x="475" y="901"/>
                    </a:cubicBezTo>
                    <a:cubicBezTo>
                      <a:pt x="702" y="901"/>
                      <a:pt x="1313" y="1038"/>
                      <a:pt x="1606" y="1038"/>
                    </a:cubicBezTo>
                    <a:cubicBezTo>
                      <a:pt x="1657" y="1038"/>
                      <a:pt x="1698" y="1034"/>
                      <a:pt x="1726" y="1024"/>
                    </a:cubicBezTo>
                    <a:cubicBezTo>
                      <a:pt x="1946" y="947"/>
                      <a:pt x="1813" y="599"/>
                      <a:pt x="1577" y="578"/>
                    </a:cubicBezTo>
                    <a:lnTo>
                      <a:pt x="1342" y="563"/>
                    </a:lnTo>
                    <a:cubicBezTo>
                      <a:pt x="1342" y="563"/>
                      <a:pt x="2069" y="399"/>
                      <a:pt x="1921" y="174"/>
                    </a:cubicBezTo>
                    <a:cubicBezTo>
                      <a:pt x="1849" y="65"/>
                      <a:pt x="1647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1"/>
              <p:cNvSpPr/>
              <p:nvPr/>
            </p:nvSpPr>
            <p:spPr>
              <a:xfrm>
                <a:off x="12027" y="3049409"/>
                <a:ext cx="72451" cy="41588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80" extrusionOk="0">
                    <a:moveTo>
                      <a:pt x="11" y="0"/>
                    </a:moveTo>
                    <a:cubicBezTo>
                      <a:pt x="1" y="52"/>
                      <a:pt x="72" y="257"/>
                      <a:pt x="303" y="349"/>
                    </a:cubicBezTo>
                    <a:cubicBezTo>
                      <a:pt x="359" y="371"/>
                      <a:pt x="409" y="380"/>
                      <a:pt x="452" y="380"/>
                    </a:cubicBezTo>
                    <a:cubicBezTo>
                      <a:pt x="588" y="380"/>
                      <a:pt x="661" y="298"/>
                      <a:pt x="661" y="298"/>
                    </a:cubicBezTo>
                    <a:lnTo>
                      <a:pt x="661" y="298"/>
                    </a:lnTo>
                    <a:cubicBezTo>
                      <a:pt x="661" y="298"/>
                      <a:pt x="620" y="323"/>
                      <a:pt x="522" y="323"/>
                    </a:cubicBezTo>
                    <a:cubicBezTo>
                      <a:pt x="472" y="323"/>
                      <a:pt x="409" y="316"/>
                      <a:pt x="328" y="298"/>
                    </a:cubicBezTo>
                    <a:cubicBezTo>
                      <a:pt x="180" y="257"/>
                      <a:pt x="62" y="144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1"/>
              <p:cNvSpPr/>
              <p:nvPr/>
            </p:nvSpPr>
            <p:spPr>
              <a:xfrm>
                <a:off x="47925" y="3690108"/>
                <a:ext cx="90290" cy="114367"/>
              </a:xfrm>
              <a:custGeom>
                <a:avLst/>
                <a:gdLst/>
                <a:ahLst/>
                <a:cxnLst/>
                <a:rect l="l" t="t" r="r" b="b"/>
                <a:pathLst>
                  <a:path w="825" h="1045" extrusionOk="0">
                    <a:moveTo>
                      <a:pt x="426" y="0"/>
                    </a:moveTo>
                    <a:lnTo>
                      <a:pt x="0" y="287"/>
                    </a:lnTo>
                    <a:lnTo>
                      <a:pt x="333" y="1045"/>
                    </a:lnTo>
                    <a:lnTo>
                      <a:pt x="825" y="4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1"/>
              <p:cNvSpPr/>
              <p:nvPr/>
            </p:nvSpPr>
            <p:spPr>
              <a:xfrm>
                <a:off x="131869" y="3366037"/>
                <a:ext cx="488989" cy="61955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5661" extrusionOk="0">
                    <a:moveTo>
                      <a:pt x="2490" y="0"/>
                    </a:moveTo>
                    <a:cubicBezTo>
                      <a:pt x="1295" y="0"/>
                      <a:pt x="0" y="517"/>
                      <a:pt x="130" y="2470"/>
                    </a:cubicBezTo>
                    <a:lnTo>
                      <a:pt x="923" y="2572"/>
                    </a:lnTo>
                    <a:cubicBezTo>
                      <a:pt x="923" y="2572"/>
                      <a:pt x="719" y="1435"/>
                      <a:pt x="1461" y="1138"/>
                    </a:cubicBezTo>
                    <a:cubicBezTo>
                      <a:pt x="1681" y="1051"/>
                      <a:pt x="1917" y="1002"/>
                      <a:pt x="2142" y="1002"/>
                    </a:cubicBezTo>
                    <a:cubicBezTo>
                      <a:pt x="2682" y="1002"/>
                      <a:pt x="3155" y="1281"/>
                      <a:pt x="3177" y="1968"/>
                    </a:cubicBezTo>
                    <a:cubicBezTo>
                      <a:pt x="3208" y="2946"/>
                      <a:pt x="2475" y="3494"/>
                      <a:pt x="2127" y="3678"/>
                    </a:cubicBezTo>
                    <a:cubicBezTo>
                      <a:pt x="1784" y="3857"/>
                      <a:pt x="1599" y="4160"/>
                      <a:pt x="1564" y="4733"/>
                    </a:cubicBezTo>
                    <a:cubicBezTo>
                      <a:pt x="1533" y="5307"/>
                      <a:pt x="1507" y="5660"/>
                      <a:pt x="1507" y="5660"/>
                    </a:cubicBezTo>
                    <a:lnTo>
                      <a:pt x="2393" y="5660"/>
                    </a:lnTo>
                    <a:cubicBezTo>
                      <a:pt x="2393" y="5660"/>
                      <a:pt x="2332" y="4518"/>
                      <a:pt x="2783" y="4262"/>
                    </a:cubicBezTo>
                    <a:cubicBezTo>
                      <a:pt x="3233" y="4001"/>
                      <a:pt x="3966" y="3653"/>
                      <a:pt x="4216" y="2828"/>
                    </a:cubicBezTo>
                    <a:cubicBezTo>
                      <a:pt x="4467" y="1998"/>
                      <a:pt x="4309" y="185"/>
                      <a:pt x="3013" y="32"/>
                    </a:cubicBezTo>
                    <a:cubicBezTo>
                      <a:pt x="2844" y="12"/>
                      <a:pt x="2668" y="0"/>
                      <a:pt x="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1"/>
              <p:cNvSpPr/>
              <p:nvPr/>
            </p:nvSpPr>
            <p:spPr>
              <a:xfrm>
                <a:off x="98926" y="3622579"/>
                <a:ext cx="156503" cy="114696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48" extrusionOk="0">
                    <a:moveTo>
                      <a:pt x="989" y="0"/>
                    </a:moveTo>
                    <a:cubicBezTo>
                      <a:pt x="940" y="0"/>
                      <a:pt x="719" y="55"/>
                      <a:pt x="605" y="110"/>
                    </a:cubicBezTo>
                    <a:cubicBezTo>
                      <a:pt x="472" y="172"/>
                      <a:pt x="0" y="668"/>
                      <a:pt x="0" y="668"/>
                    </a:cubicBezTo>
                    <a:lnTo>
                      <a:pt x="323" y="1047"/>
                    </a:lnTo>
                    <a:lnTo>
                      <a:pt x="907" y="458"/>
                    </a:lnTo>
                    <a:cubicBezTo>
                      <a:pt x="907" y="458"/>
                      <a:pt x="1260" y="392"/>
                      <a:pt x="1353" y="356"/>
                    </a:cubicBezTo>
                    <a:cubicBezTo>
                      <a:pt x="1399" y="346"/>
                      <a:pt x="1429" y="295"/>
                      <a:pt x="1424" y="248"/>
                    </a:cubicBezTo>
                    <a:lnTo>
                      <a:pt x="815" y="177"/>
                    </a:lnTo>
                    <a:cubicBezTo>
                      <a:pt x="876" y="126"/>
                      <a:pt x="943" y="64"/>
                      <a:pt x="999" y="3"/>
                    </a:cubicBezTo>
                    <a:cubicBezTo>
                      <a:pt x="999" y="1"/>
                      <a:pt x="995" y="0"/>
                      <a:pt x="989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1"/>
              <p:cNvSpPr/>
              <p:nvPr/>
            </p:nvSpPr>
            <p:spPr>
              <a:xfrm>
                <a:off x="548963" y="3574532"/>
                <a:ext cx="81972" cy="68511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26" extrusionOk="0">
                    <a:moveTo>
                      <a:pt x="200" y="0"/>
                    </a:moveTo>
                    <a:cubicBezTo>
                      <a:pt x="119" y="0"/>
                      <a:pt x="64" y="15"/>
                      <a:pt x="42" y="37"/>
                    </a:cubicBezTo>
                    <a:cubicBezTo>
                      <a:pt x="1" y="78"/>
                      <a:pt x="313" y="349"/>
                      <a:pt x="395" y="472"/>
                    </a:cubicBezTo>
                    <a:cubicBezTo>
                      <a:pt x="459" y="565"/>
                      <a:pt x="577" y="625"/>
                      <a:pt x="674" y="625"/>
                    </a:cubicBezTo>
                    <a:cubicBezTo>
                      <a:pt x="701" y="625"/>
                      <a:pt x="726" y="621"/>
                      <a:pt x="749" y="611"/>
                    </a:cubicBezTo>
                    <a:cubicBezTo>
                      <a:pt x="749" y="611"/>
                      <a:pt x="687" y="93"/>
                      <a:pt x="462" y="37"/>
                    </a:cubicBezTo>
                    <a:cubicBezTo>
                      <a:pt x="358" y="11"/>
                      <a:pt x="269" y="0"/>
                      <a:pt x="200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1"/>
              <p:cNvSpPr/>
              <p:nvPr/>
            </p:nvSpPr>
            <p:spPr>
              <a:xfrm>
                <a:off x="-65898" y="3883499"/>
                <a:ext cx="369478" cy="151359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1383" extrusionOk="0">
                    <a:moveTo>
                      <a:pt x="3371" y="0"/>
                    </a:moveTo>
                    <a:lnTo>
                      <a:pt x="1" y="773"/>
                    </a:lnTo>
                    <a:lnTo>
                      <a:pt x="1" y="1383"/>
                    </a:lnTo>
                    <a:lnTo>
                      <a:pt x="3376" y="686"/>
                    </a:lnTo>
                    <a:lnTo>
                      <a:pt x="3371" y="0"/>
                    </a:ln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1"/>
              <p:cNvSpPr/>
              <p:nvPr/>
            </p:nvSpPr>
            <p:spPr>
              <a:xfrm>
                <a:off x="303478" y="4010676"/>
                <a:ext cx="103861" cy="8087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739" extrusionOk="0">
                    <a:moveTo>
                      <a:pt x="103" y="1"/>
                    </a:moveTo>
                    <a:lnTo>
                      <a:pt x="1" y="738"/>
                    </a:lnTo>
                    <a:lnTo>
                      <a:pt x="841" y="738"/>
                    </a:lnTo>
                    <a:cubicBezTo>
                      <a:pt x="841" y="738"/>
                      <a:pt x="948" y="170"/>
                      <a:pt x="948" y="98"/>
                    </a:cubicBezTo>
                    <a:cubicBezTo>
                      <a:pt x="948" y="31"/>
                      <a:pt x="103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1"/>
              <p:cNvSpPr/>
              <p:nvPr/>
            </p:nvSpPr>
            <p:spPr>
              <a:xfrm>
                <a:off x="219972" y="2761346"/>
                <a:ext cx="414349" cy="458017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185" extrusionOk="0">
                    <a:moveTo>
                      <a:pt x="1835" y="0"/>
                    </a:moveTo>
                    <a:cubicBezTo>
                      <a:pt x="1604" y="0"/>
                      <a:pt x="1360" y="69"/>
                      <a:pt x="1112" y="231"/>
                    </a:cubicBezTo>
                    <a:cubicBezTo>
                      <a:pt x="1" y="958"/>
                      <a:pt x="190" y="2259"/>
                      <a:pt x="738" y="2822"/>
                    </a:cubicBezTo>
                    <a:lnTo>
                      <a:pt x="1414" y="2576"/>
                    </a:lnTo>
                    <a:cubicBezTo>
                      <a:pt x="1414" y="2576"/>
                      <a:pt x="682" y="1598"/>
                      <a:pt x="1245" y="1101"/>
                    </a:cubicBezTo>
                    <a:cubicBezTo>
                      <a:pt x="1376" y="987"/>
                      <a:pt x="1537" y="936"/>
                      <a:pt x="1704" y="936"/>
                    </a:cubicBezTo>
                    <a:cubicBezTo>
                      <a:pt x="2257" y="936"/>
                      <a:pt x="2879" y="1496"/>
                      <a:pt x="2695" y="2177"/>
                    </a:cubicBezTo>
                    <a:cubicBezTo>
                      <a:pt x="2454" y="3063"/>
                      <a:pt x="2075" y="3211"/>
                      <a:pt x="2198" y="3647"/>
                    </a:cubicBezTo>
                    <a:cubicBezTo>
                      <a:pt x="2316" y="4077"/>
                      <a:pt x="2454" y="4184"/>
                      <a:pt x="2454" y="4184"/>
                    </a:cubicBezTo>
                    <a:lnTo>
                      <a:pt x="3043" y="3933"/>
                    </a:lnTo>
                    <a:cubicBezTo>
                      <a:pt x="3043" y="3933"/>
                      <a:pt x="2869" y="3478"/>
                      <a:pt x="2976" y="3303"/>
                    </a:cubicBezTo>
                    <a:cubicBezTo>
                      <a:pt x="3084" y="3129"/>
                      <a:pt x="3785" y="2438"/>
                      <a:pt x="3514" y="1537"/>
                    </a:cubicBezTo>
                    <a:cubicBezTo>
                      <a:pt x="3303" y="836"/>
                      <a:pt x="2641" y="0"/>
                      <a:pt x="1835" y="0"/>
                    </a:cubicBezTo>
                    <a:close/>
                  </a:path>
                </a:pathLst>
              </a:custGeom>
              <a:solidFill>
                <a:srgbClr val="FF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1"/>
              <p:cNvSpPr/>
              <p:nvPr/>
            </p:nvSpPr>
            <p:spPr>
              <a:xfrm>
                <a:off x="509235" y="3219270"/>
                <a:ext cx="102110" cy="99812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2" extrusionOk="0">
                    <a:moveTo>
                      <a:pt x="605" y="0"/>
                    </a:moveTo>
                    <a:lnTo>
                      <a:pt x="0" y="256"/>
                    </a:lnTo>
                    <a:lnTo>
                      <a:pt x="308" y="912"/>
                    </a:lnTo>
                    <a:lnTo>
                      <a:pt x="932" y="68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FF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1"/>
              <p:cNvSpPr/>
              <p:nvPr/>
            </p:nvSpPr>
            <p:spPr>
              <a:xfrm>
                <a:off x="219972" y="2761346"/>
                <a:ext cx="414349" cy="458017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185" extrusionOk="0">
                    <a:moveTo>
                      <a:pt x="1836" y="0"/>
                    </a:moveTo>
                    <a:cubicBezTo>
                      <a:pt x="1604" y="0"/>
                      <a:pt x="1360" y="69"/>
                      <a:pt x="1112" y="231"/>
                    </a:cubicBezTo>
                    <a:cubicBezTo>
                      <a:pt x="1" y="953"/>
                      <a:pt x="185" y="2259"/>
                      <a:pt x="738" y="2817"/>
                    </a:cubicBezTo>
                    <a:lnTo>
                      <a:pt x="1414" y="2576"/>
                    </a:lnTo>
                    <a:cubicBezTo>
                      <a:pt x="1414" y="2576"/>
                      <a:pt x="682" y="1598"/>
                      <a:pt x="1245" y="1101"/>
                    </a:cubicBezTo>
                    <a:cubicBezTo>
                      <a:pt x="1376" y="987"/>
                      <a:pt x="1537" y="936"/>
                      <a:pt x="1704" y="936"/>
                    </a:cubicBezTo>
                    <a:cubicBezTo>
                      <a:pt x="2257" y="936"/>
                      <a:pt x="2879" y="1496"/>
                      <a:pt x="2695" y="2177"/>
                    </a:cubicBezTo>
                    <a:cubicBezTo>
                      <a:pt x="2454" y="3063"/>
                      <a:pt x="2075" y="3211"/>
                      <a:pt x="2198" y="3647"/>
                    </a:cubicBezTo>
                    <a:cubicBezTo>
                      <a:pt x="2316" y="4077"/>
                      <a:pt x="2454" y="4184"/>
                      <a:pt x="2454" y="4184"/>
                    </a:cubicBezTo>
                    <a:lnTo>
                      <a:pt x="3043" y="3933"/>
                    </a:lnTo>
                    <a:cubicBezTo>
                      <a:pt x="3043" y="3933"/>
                      <a:pt x="2869" y="3472"/>
                      <a:pt x="2976" y="3298"/>
                    </a:cubicBezTo>
                    <a:cubicBezTo>
                      <a:pt x="3084" y="3124"/>
                      <a:pt x="3785" y="2433"/>
                      <a:pt x="3514" y="1531"/>
                    </a:cubicBezTo>
                    <a:cubicBezTo>
                      <a:pt x="3303" y="835"/>
                      <a:pt x="2641" y="0"/>
                      <a:pt x="1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1"/>
              <p:cNvSpPr/>
              <p:nvPr/>
            </p:nvSpPr>
            <p:spPr>
              <a:xfrm>
                <a:off x="509235" y="3219270"/>
                <a:ext cx="102110" cy="99812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2" extrusionOk="0">
                    <a:moveTo>
                      <a:pt x="605" y="0"/>
                    </a:moveTo>
                    <a:lnTo>
                      <a:pt x="0" y="256"/>
                    </a:lnTo>
                    <a:lnTo>
                      <a:pt x="308" y="912"/>
                    </a:lnTo>
                    <a:lnTo>
                      <a:pt x="932" y="68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1"/>
              <p:cNvSpPr/>
              <p:nvPr/>
            </p:nvSpPr>
            <p:spPr>
              <a:xfrm>
                <a:off x="-132002" y="3644906"/>
                <a:ext cx="389287" cy="317493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901" extrusionOk="0">
                    <a:moveTo>
                      <a:pt x="3467" y="0"/>
                    </a:moveTo>
                    <a:cubicBezTo>
                      <a:pt x="3321" y="0"/>
                      <a:pt x="2997" y="79"/>
                      <a:pt x="2822" y="162"/>
                    </a:cubicBezTo>
                    <a:cubicBezTo>
                      <a:pt x="2577" y="280"/>
                      <a:pt x="1337" y="2032"/>
                      <a:pt x="866" y="2288"/>
                    </a:cubicBezTo>
                    <a:cubicBezTo>
                      <a:pt x="730" y="2364"/>
                      <a:pt x="580" y="2403"/>
                      <a:pt x="431" y="2403"/>
                    </a:cubicBezTo>
                    <a:cubicBezTo>
                      <a:pt x="282" y="2403"/>
                      <a:pt x="134" y="2364"/>
                      <a:pt x="0" y="2288"/>
                    </a:cubicBezTo>
                    <a:lnTo>
                      <a:pt x="0" y="2288"/>
                    </a:lnTo>
                    <a:cubicBezTo>
                      <a:pt x="166" y="2749"/>
                      <a:pt x="448" y="2900"/>
                      <a:pt x="740" y="2900"/>
                    </a:cubicBezTo>
                    <a:cubicBezTo>
                      <a:pt x="818" y="2900"/>
                      <a:pt x="896" y="2890"/>
                      <a:pt x="974" y="2871"/>
                    </a:cubicBezTo>
                    <a:cubicBezTo>
                      <a:pt x="1342" y="2784"/>
                      <a:pt x="2751" y="654"/>
                      <a:pt x="2925" y="413"/>
                    </a:cubicBezTo>
                    <a:cubicBezTo>
                      <a:pt x="3094" y="178"/>
                      <a:pt x="3457" y="152"/>
                      <a:pt x="3534" y="44"/>
                    </a:cubicBezTo>
                    <a:cubicBezTo>
                      <a:pt x="3556" y="13"/>
                      <a:pt x="3527" y="0"/>
                      <a:pt x="3467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1"/>
              <p:cNvSpPr/>
              <p:nvPr/>
            </p:nvSpPr>
            <p:spPr>
              <a:xfrm>
                <a:off x="219425" y="3459833"/>
                <a:ext cx="268572" cy="28750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2627" extrusionOk="0">
                    <a:moveTo>
                      <a:pt x="1647" y="1"/>
                    </a:moveTo>
                    <a:cubicBezTo>
                      <a:pt x="1592" y="1"/>
                      <a:pt x="1533" y="4"/>
                      <a:pt x="1470" y="10"/>
                    </a:cubicBezTo>
                    <a:cubicBezTo>
                      <a:pt x="492" y="97"/>
                      <a:pt x="129" y="460"/>
                      <a:pt x="62" y="1049"/>
                    </a:cubicBezTo>
                    <a:cubicBezTo>
                      <a:pt x="1" y="1638"/>
                      <a:pt x="62" y="1715"/>
                      <a:pt x="62" y="1715"/>
                    </a:cubicBezTo>
                    <a:lnTo>
                      <a:pt x="323" y="1735"/>
                    </a:lnTo>
                    <a:cubicBezTo>
                      <a:pt x="323" y="1735"/>
                      <a:pt x="246" y="926"/>
                      <a:pt x="451" y="655"/>
                    </a:cubicBezTo>
                    <a:cubicBezTo>
                      <a:pt x="586" y="476"/>
                      <a:pt x="1065" y="375"/>
                      <a:pt x="1442" y="375"/>
                    </a:cubicBezTo>
                    <a:cubicBezTo>
                      <a:pt x="1638" y="375"/>
                      <a:pt x="1806" y="402"/>
                      <a:pt x="1885" y="460"/>
                    </a:cubicBezTo>
                    <a:cubicBezTo>
                      <a:pt x="2121" y="634"/>
                      <a:pt x="2310" y="921"/>
                      <a:pt x="2208" y="1362"/>
                    </a:cubicBezTo>
                    <a:lnTo>
                      <a:pt x="1563" y="2417"/>
                    </a:lnTo>
                    <a:lnTo>
                      <a:pt x="1660" y="2627"/>
                    </a:lnTo>
                    <a:cubicBezTo>
                      <a:pt x="1660" y="2627"/>
                      <a:pt x="2428" y="2417"/>
                      <a:pt x="2443" y="1490"/>
                    </a:cubicBezTo>
                    <a:cubicBezTo>
                      <a:pt x="2453" y="622"/>
                      <a:pt x="2454" y="1"/>
                      <a:pt x="1647" y="1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1"/>
              <p:cNvSpPr/>
              <p:nvPr/>
            </p:nvSpPr>
            <p:spPr>
              <a:xfrm>
                <a:off x="-125326" y="3246193"/>
                <a:ext cx="319682" cy="134724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1231" extrusionOk="0">
                    <a:moveTo>
                      <a:pt x="2920" y="0"/>
                    </a:moveTo>
                    <a:lnTo>
                      <a:pt x="2766" y="31"/>
                    </a:lnTo>
                    <a:cubicBezTo>
                      <a:pt x="2766" y="31"/>
                      <a:pt x="2116" y="876"/>
                      <a:pt x="1486" y="1009"/>
                    </a:cubicBezTo>
                    <a:cubicBezTo>
                      <a:pt x="1427" y="1021"/>
                      <a:pt x="1368" y="1027"/>
                      <a:pt x="1309" y="1027"/>
                    </a:cubicBezTo>
                    <a:cubicBezTo>
                      <a:pt x="735" y="1027"/>
                      <a:pt x="196" y="492"/>
                      <a:pt x="196" y="492"/>
                    </a:cubicBezTo>
                    <a:lnTo>
                      <a:pt x="1" y="579"/>
                    </a:lnTo>
                    <a:cubicBezTo>
                      <a:pt x="1" y="579"/>
                      <a:pt x="779" y="1231"/>
                      <a:pt x="1501" y="1231"/>
                    </a:cubicBezTo>
                    <a:cubicBezTo>
                      <a:pt x="1520" y="1231"/>
                      <a:pt x="1539" y="1230"/>
                      <a:pt x="1558" y="1229"/>
                    </a:cubicBezTo>
                    <a:cubicBezTo>
                      <a:pt x="2295" y="1193"/>
                      <a:pt x="2920" y="0"/>
                      <a:pt x="2920" y="0"/>
                    </a:cubicBez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41"/>
            <p:cNvSpPr/>
            <p:nvPr/>
          </p:nvSpPr>
          <p:spPr>
            <a:xfrm>
              <a:off x="6440775" y="2225388"/>
              <a:ext cx="444555" cy="2382125"/>
            </a:xfrm>
            <a:custGeom>
              <a:avLst/>
              <a:gdLst/>
              <a:ahLst/>
              <a:cxnLst/>
              <a:rect l="l" t="t" r="r" b="b"/>
              <a:pathLst>
                <a:path w="4062" h="21766" extrusionOk="0">
                  <a:moveTo>
                    <a:pt x="2961" y="0"/>
                  </a:moveTo>
                  <a:cubicBezTo>
                    <a:pt x="2802" y="41"/>
                    <a:pt x="2648" y="102"/>
                    <a:pt x="2505" y="190"/>
                  </a:cubicBezTo>
                  <a:cubicBezTo>
                    <a:pt x="1977" y="522"/>
                    <a:pt x="1967" y="753"/>
                    <a:pt x="2013" y="1009"/>
                  </a:cubicBezTo>
                  <a:cubicBezTo>
                    <a:pt x="2023" y="1106"/>
                    <a:pt x="2044" y="1198"/>
                    <a:pt x="2075" y="1285"/>
                  </a:cubicBezTo>
                  <a:cubicBezTo>
                    <a:pt x="2044" y="1249"/>
                    <a:pt x="2000" y="1230"/>
                    <a:pt x="1956" y="1230"/>
                  </a:cubicBezTo>
                  <a:cubicBezTo>
                    <a:pt x="1926" y="1230"/>
                    <a:pt x="1896" y="1238"/>
                    <a:pt x="1870" y="1255"/>
                  </a:cubicBezTo>
                  <a:cubicBezTo>
                    <a:pt x="1711" y="1342"/>
                    <a:pt x="1706" y="1752"/>
                    <a:pt x="1870" y="1798"/>
                  </a:cubicBezTo>
                  <a:cubicBezTo>
                    <a:pt x="1924" y="1811"/>
                    <a:pt x="1967" y="1816"/>
                    <a:pt x="1998" y="1816"/>
                  </a:cubicBezTo>
                  <a:cubicBezTo>
                    <a:pt x="2062" y="1816"/>
                    <a:pt x="2085" y="1798"/>
                    <a:pt x="2085" y="1798"/>
                  </a:cubicBezTo>
                  <a:lnTo>
                    <a:pt x="2121" y="3667"/>
                  </a:lnTo>
                  <a:lnTo>
                    <a:pt x="1429" y="3949"/>
                  </a:lnTo>
                  <a:cubicBezTo>
                    <a:pt x="1429" y="3949"/>
                    <a:pt x="205" y="4481"/>
                    <a:pt x="103" y="4973"/>
                  </a:cubicBezTo>
                  <a:cubicBezTo>
                    <a:pt x="1" y="5459"/>
                    <a:pt x="1148" y="9346"/>
                    <a:pt x="1429" y="9695"/>
                  </a:cubicBezTo>
                  <a:cubicBezTo>
                    <a:pt x="1564" y="9861"/>
                    <a:pt x="1669" y="9905"/>
                    <a:pt x="1743" y="9905"/>
                  </a:cubicBezTo>
                  <a:cubicBezTo>
                    <a:pt x="1827" y="9905"/>
                    <a:pt x="1870" y="9848"/>
                    <a:pt x="1870" y="9848"/>
                  </a:cubicBezTo>
                  <a:lnTo>
                    <a:pt x="1870" y="10627"/>
                  </a:lnTo>
                  <a:lnTo>
                    <a:pt x="2909" y="21766"/>
                  </a:lnTo>
                  <a:lnTo>
                    <a:pt x="3995" y="21766"/>
                  </a:lnTo>
                  <a:cubicBezTo>
                    <a:pt x="3836" y="21663"/>
                    <a:pt x="3698" y="21535"/>
                    <a:pt x="3585" y="21376"/>
                  </a:cubicBezTo>
                  <a:lnTo>
                    <a:pt x="3560" y="21361"/>
                  </a:lnTo>
                  <a:lnTo>
                    <a:pt x="3560" y="21335"/>
                  </a:lnTo>
                  <a:cubicBezTo>
                    <a:pt x="3406" y="21095"/>
                    <a:pt x="3360" y="20808"/>
                    <a:pt x="3422" y="20531"/>
                  </a:cubicBezTo>
                  <a:cubicBezTo>
                    <a:pt x="4062" y="17904"/>
                    <a:pt x="3099" y="15410"/>
                    <a:pt x="2781" y="12849"/>
                  </a:cubicBezTo>
                  <a:cubicBezTo>
                    <a:pt x="2653" y="11887"/>
                    <a:pt x="2653" y="10929"/>
                    <a:pt x="2525" y="9905"/>
                  </a:cubicBezTo>
                  <a:cubicBezTo>
                    <a:pt x="2459" y="9393"/>
                    <a:pt x="2459" y="8880"/>
                    <a:pt x="2203" y="8430"/>
                  </a:cubicBezTo>
                  <a:cubicBezTo>
                    <a:pt x="1947" y="7790"/>
                    <a:pt x="2459" y="7277"/>
                    <a:pt x="2587" y="6637"/>
                  </a:cubicBezTo>
                  <a:cubicBezTo>
                    <a:pt x="3048" y="4512"/>
                    <a:pt x="1603" y="1670"/>
                    <a:pt x="2961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41"/>
          <p:cNvGrpSpPr/>
          <p:nvPr/>
        </p:nvGrpSpPr>
        <p:grpSpPr>
          <a:xfrm>
            <a:off x="7494604" y="2183711"/>
            <a:ext cx="929393" cy="2427188"/>
            <a:chOff x="7494604" y="2183711"/>
            <a:chExt cx="929393" cy="2427188"/>
          </a:xfrm>
        </p:grpSpPr>
        <p:grpSp>
          <p:nvGrpSpPr>
            <p:cNvPr id="592" name="Google Shape;592;p41"/>
            <p:cNvGrpSpPr/>
            <p:nvPr/>
          </p:nvGrpSpPr>
          <p:grpSpPr>
            <a:xfrm>
              <a:off x="7494604" y="2187045"/>
              <a:ext cx="929393" cy="2423854"/>
              <a:chOff x="8942404" y="2224916"/>
              <a:chExt cx="929393" cy="2423854"/>
            </a:xfrm>
          </p:grpSpPr>
          <p:sp>
            <p:nvSpPr>
              <p:cNvPr id="593" name="Google Shape;593;p41"/>
              <p:cNvSpPr/>
              <p:nvPr/>
            </p:nvSpPr>
            <p:spPr>
              <a:xfrm>
                <a:off x="9388610" y="2532898"/>
                <a:ext cx="143041" cy="14030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282" extrusionOk="0">
                    <a:moveTo>
                      <a:pt x="1194" y="1"/>
                    </a:moveTo>
                    <a:lnTo>
                      <a:pt x="840" y="170"/>
                    </a:lnTo>
                    <a:cubicBezTo>
                      <a:pt x="840" y="170"/>
                      <a:pt x="481" y="585"/>
                      <a:pt x="240" y="585"/>
                    </a:cubicBezTo>
                    <a:cubicBezTo>
                      <a:pt x="239" y="585"/>
                      <a:pt x="237" y="585"/>
                      <a:pt x="236" y="585"/>
                    </a:cubicBezTo>
                    <a:lnTo>
                      <a:pt x="0" y="579"/>
                    </a:lnTo>
                    <a:lnTo>
                      <a:pt x="0" y="579"/>
                    </a:lnTo>
                    <a:cubicBezTo>
                      <a:pt x="0" y="579"/>
                      <a:pt x="272" y="984"/>
                      <a:pt x="477" y="1071"/>
                    </a:cubicBezTo>
                    <a:lnTo>
                      <a:pt x="681" y="1153"/>
                    </a:lnTo>
                    <a:lnTo>
                      <a:pt x="722" y="882"/>
                    </a:lnTo>
                    <a:lnTo>
                      <a:pt x="815" y="1199"/>
                    </a:lnTo>
                    <a:lnTo>
                      <a:pt x="1173" y="1281"/>
                    </a:lnTo>
                    <a:lnTo>
                      <a:pt x="1306" y="282"/>
                    </a:lnTo>
                    <a:lnTo>
                      <a:pt x="1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1"/>
              <p:cNvSpPr/>
              <p:nvPr/>
            </p:nvSpPr>
            <p:spPr>
              <a:xfrm>
                <a:off x="9453073" y="2487259"/>
                <a:ext cx="254235" cy="383158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501" extrusionOk="0">
                    <a:moveTo>
                      <a:pt x="1282" y="0"/>
                    </a:moveTo>
                    <a:cubicBezTo>
                      <a:pt x="1091" y="0"/>
                      <a:pt x="891" y="46"/>
                      <a:pt x="722" y="182"/>
                    </a:cubicBezTo>
                    <a:cubicBezTo>
                      <a:pt x="215" y="592"/>
                      <a:pt x="231" y="1319"/>
                      <a:pt x="681" y="1631"/>
                    </a:cubicBezTo>
                    <a:lnTo>
                      <a:pt x="876" y="1744"/>
                    </a:lnTo>
                    <a:lnTo>
                      <a:pt x="502" y="2256"/>
                    </a:lnTo>
                    <a:lnTo>
                      <a:pt x="0" y="2118"/>
                    </a:lnTo>
                    <a:lnTo>
                      <a:pt x="287" y="3501"/>
                    </a:lnTo>
                    <a:lnTo>
                      <a:pt x="1803" y="3142"/>
                    </a:lnTo>
                    <a:lnTo>
                      <a:pt x="1009" y="2502"/>
                    </a:lnTo>
                    <a:lnTo>
                      <a:pt x="1542" y="1857"/>
                    </a:lnTo>
                    <a:cubicBezTo>
                      <a:pt x="1542" y="1857"/>
                      <a:pt x="1905" y="1719"/>
                      <a:pt x="2069" y="1437"/>
                    </a:cubicBezTo>
                    <a:cubicBezTo>
                      <a:pt x="2069" y="1437"/>
                      <a:pt x="2074" y="1437"/>
                      <a:pt x="2083" y="1437"/>
                    </a:cubicBezTo>
                    <a:cubicBezTo>
                      <a:pt x="2134" y="1437"/>
                      <a:pt x="2311" y="1419"/>
                      <a:pt x="2315" y="1160"/>
                    </a:cubicBezTo>
                    <a:cubicBezTo>
                      <a:pt x="2323" y="936"/>
                      <a:pt x="2265" y="841"/>
                      <a:pt x="2170" y="841"/>
                    </a:cubicBezTo>
                    <a:cubicBezTo>
                      <a:pt x="2137" y="841"/>
                      <a:pt x="2100" y="852"/>
                      <a:pt x="2059" y="873"/>
                    </a:cubicBezTo>
                    <a:cubicBezTo>
                      <a:pt x="1907" y="952"/>
                      <a:pt x="1784" y="1053"/>
                      <a:pt x="1755" y="1053"/>
                    </a:cubicBezTo>
                    <a:cubicBezTo>
                      <a:pt x="1754" y="1053"/>
                      <a:pt x="1753" y="1053"/>
                      <a:pt x="1752" y="1053"/>
                    </a:cubicBezTo>
                    <a:cubicBezTo>
                      <a:pt x="1726" y="1048"/>
                      <a:pt x="1470" y="653"/>
                      <a:pt x="1562" y="407"/>
                    </a:cubicBezTo>
                    <a:cubicBezTo>
                      <a:pt x="1641" y="197"/>
                      <a:pt x="1916" y="182"/>
                      <a:pt x="1993" y="182"/>
                    </a:cubicBezTo>
                    <a:cubicBezTo>
                      <a:pt x="2006" y="182"/>
                      <a:pt x="2013" y="182"/>
                      <a:pt x="2013" y="182"/>
                    </a:cubicBezTo>
                    <a:cubicBezTo>
                      <a:pt x="2013" y="182"/>
                      <a:pt x="1665" y="0"/>
                      <a:pt x="1282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1"/>
              <p:cNvSpPr/>
              <p:nvPr/>
            </p:nvSpPr>
            <p:spPr>
              <a:xfrm>
                <a:off x="9521476" y="2556976"/>
                <a:ext cx="40931" cy="3994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65" extrusionOk="0">
                    <a:moveTo>
                      <a:pt x="374" y="1"/>
                    </a:moveTo>
                    <a:lnTo>
                      <a:pt x="0" y="247"/>
                    </a:lnTo>
                    <a:lnTo>
                      <a:pt x="241" y="365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9521476" y="2678133"/>
                <a:ext cx="79127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23" extrusionOk="0">
                    <a:moveTo>
                      <a:pt x="251" y="0"/>
                    </a:moveTo>
                    <a:lnTo>
                      <a:pt x="0" y="323"/>
                    </a:lnTo>
                    <a:lnTo>
                      <a:pt x="722" y="19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9554529" y="2502363"/>
                <a:ext cx="211333" cy="27284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493" extrusionOk="0">
                    <a:moveTo>
                      <a:pt x="909" y="0"/>
                    </a:moveTo>
                    <a:cubicBezTo>
                      <a:pt x="821" y="0"/>
                      <a:pt x="710" y="29"/>
                      <a:pt x="635" y="147"/>
                    </a:cubicBezTo>
                    <a:cubicBezTo>
                      <a:pt x="492" y="372"/>
                      <a:pt x="512" y="833"/>
                      <a:pt x="830" y="915"/>
                    </a:cubicBezTo>
                    <a:cubicBezTo>
                      <a:pt x="830" y="915"/>
                      <a:pt x="1128" y="764"/>
                      <a:pt x="1247" y="764"/>
                    </a:cubicBezTo>
                    <a:cubicBezTo>
                      <a:pt x="1256" y="764"/>
                      <a:pt x="1264" y="764"/>
                      <a:pt x="1270" y="766"/>
                    </a:cubicBezTo>
                    <a:cubicBezTo>
                      <a:pt x="1363" y="792"/>
                      <a:pt x="1429" y="1166"/>
                      <a:pt x="1270" y="1222"/>
                    </a:cubicBezTo>
                    <a:cubicBezTo>
                      <a:pt x="1216" y="1241"/>
                      <a:pt x="1179" y="1247"/>
                      <a:pt x="1154" y="1247"/>
                    </a:cubicBezTo>
                    <a:cubicBezTo>
                      <a:pt x="1104" y="1247"/>
                      <a:pt x="1101" y="1222"/>
                      <a:pt x="1101" y="1222"/>
                    </a:cubicBezTo>
                    <a:lnTo>
                      <a:pt x="0" y="2338"/>
                    </a:lnTo>
                    <a:cubicBezTo>
                      <a:pt x="205" y="2415"/>
                      <a:pt x="420" y="2461"/>
                      <a:pt x="646" y="2477"/>
                    </a:cubicBezTo>
                    <a:cubicBezTo>
                      <a:pt x="772" y="2489"/>
                      <a:pt x="861" y="2493"/>
                      <a:pt x="924" y="2493"/>
                    </a:cubicBezTo>
                    <a:cubicBezTo>
                      <a:pt x="1050" y="2493"/>
                      <a:pt x="1071" y="2477"/>
                      <a:pt x="1071" y="2477"/>
                    </a:cubicBezTo>
                    <a:lnTo>
                      <a:pt x="1270" y="1924"/>
                    </a:lnTo>
                    <a:lnTo>
                      <a:pt x="1188" y="2492"/>
                    </a:lnTo>
                    <a:lnTo>
                      <a:pt x="1562" y="2492"/>
                    </a:lnTo>
                    <a:cubicBezTo>
                      <a:pt x="1782" y="2159"/>
                      <a:pt x="1900" y="1770"/>
                      <a:pt x="1911" y="1371"/>
                    </a:cubicBezTo>
                    <a:cubicBezTo>
                      <a:pt x="1931" y="695"/>
                      <a:pt x="1398" y="80"/>
                      <a:pt x="1050" y="24"/>
                    </a:cubicBezTo>
                    <a:cubicBezTo>
                      <a:pt x="1050" y="24"/>
                      <a:pt x="989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1"/>
              <p:cNvSpPr/>
              <p:nvPr/>
            </p:nvSpPr>
            <p:spPr>
              <a:xfrm>
                <a:off x="9478246" y="2481020"/>
                <a:ext cx="191305" cy="76063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695" extrusionOk="0">
                    <a:moveTo>
                      <a:pt x="1014" y="1"/>
                    </a:moveTo>
                    <a:cubicBezTo>
                      <a:pt x="910" y="1"/>
                      <a:pt x="800" y="16"/>
                      <a:pt x="692" y="55"/>
                    </a:cubicBezTo>
                    <a:cubicBezTo>
                      <a:pt x="385" y="167"/>
                      <a:pt x="134" y="398"/>
                      <a:pt x="1" y="695"/>
                    </a:cubicBezTo>
                    <a:cubicBezTo>
                      <a:pt x="1" y="695"/>
                      <a:pt x="677" y="254"/>
                      <a:pt x="1051" y="198"/>
                    </a:cubicBezTo>
                    <a:cubicBezTo>
                      <a:pt x="1149" y="183"/>
                      <a:pt x="1248" y="175"/>
                      <a:pt x="1347" y="175"/>
                    </a:cubicBezTo>
                    <a:cubicBezTo>
                      <a:pt x="1481" y="175"/>
                      <a:pt x="1615" y="189"/>
                      <a:pt x="1747" y="219"/>
                    </a:cubicBezTo>
                    <a:cubicBezTo>
                      <a:pt x="1747" y="219"/>
                      <a:pt x="1411" y="1"/>
                      <a:pt x="1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1"/>
              <p:cNvSpPr/>
              <p:nvPr/>
            </p:nvSpPr>
            <p:spPr>
              <a:xfrm>
                <a:off x="9518084" y="2607431"/>
                <a:ext cx="62273" cy="29878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73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1" y="1"/>
                      <a:pt x="0" y="180"/>
                      <a:pt x="221" y="257"/>
                    </a:cubicBezTo>
                    <a:cubicBezTo>
                      <a:pt x="254" y="267"/>
                      <a:pt x="287" y="273"/>
                      <a:pt x="321" y="273"/>
                    </a:cubicBezTo>
                    <a:cubicBezTo>
                      <a:pt x="416" y="273"/>
                      <a:pt x="508" y="230"/>
                      <a:pt x="569" y="154"/>
                    </a:cubicBezTo>
                    <a:lnTo>
                      <a:pt x="569" y="154"/>
                    </a:lnTo>
                    <a:cubicBezTo>
                      <a:pt x="569" y="155"/>
                      <a:pt x="528" y="190"/>
                      <a:pt x="333" y="190"/>
                    </a:cubicBezTo>
                    <a:cubicBezTo>
                      <a:pt x="139" y="19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1"/>
              <p:cNvSpPr/>
              <p:nvPr/>
            </p:nvSpPr>
            <p:spPr>
              <a:xfrm>
                <a:off x="9272599" y="2678024"/>
                <a:ext cx="486034" cy="532657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867" extrusionOk="0">
                    <a:moveTo>
                      <a:pt x="749" y="0"/>
                    </a:moveTo>
                    <a:cubicBezTo>
                      <a:pt x="740" y="0"/>
                      <a:pt x="731" y="1"/>
                      <a:pt x="722" y="1"/>
                    </a:cubicBezTo>
                    <a:cubicBezTo>
                      <a:pt x="364" y="22"/>
                      <a:pt x="0" y="252"/>
                      <a:pt x="0" y="252"/>
                    </a:cubicBezTo>
                    <a:lnTo>
                      <a:pt x="226" y="1358"/>
                    </a:lnTo>
                    <a:cubicBezTo>
                      <a:pt x="226" y="1358"/>
                      <a:pt x="21" y="2224"/>
                      <a:pt x="82" y="2511"/>
                    </a:cubicBezTo>
                    <a:cubicBezTo>
                      <a:pt x="144" y="2802"/>
                      <a:pt x="2033" y="4866"/>
                      <a:pt x="2033" y="4866"/>
                    </a:cubicBezTo>
                    <a:lnTo>
                      <a:pt x="3616" y="4139"/>
                    </a:lnTo>
                    <a:lnTo>
                      <a:pt x="3201" y="3340"/>
                    </a:lnTo>
                    <a:lnTo>
                      <a:pt x="4440" y="2772"/>
                    </a:lnTo>
                    <a:cubicBezTo>
                      <a:pt x="4440" y="2772"/>
                      <a:pt x="4338" y="2265"/>
                      <a:pt x="4102" y="1937"/>
                    </a:cubicBezTo>
                    <a:cubicBezTo>
                      <a:pt x="3862" y="1604"/>
                      <a:pt x="3452" y="1404"/>
                      <a:pt x="3452" y="1404"/>
                    </a:cubicBezTo>
                    <a:lnTo>
                      <a:pt x="1936" y="1758"/>
                    </a:lnTo>
                    <a:lnTo>
                      <a:pt x="1711" y="395"/>
                    </a:lnTo>
                    <a:cubicBezTo>
                      <a:pt x="1711" y="395"/>
                      <a:pt x="1111" y="0"/>
                      <a:pt x="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1"/>
              <p:cNvSpPr/>
              <p:nvPr/>
            </p:nvSpPr>
            <p:spPr>
              <a:xfrm>
                <a:off x="9343738" y="3131022"/>
                <a:ext cx="461410" cy="1517749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13868" extrusionOk="0">
                    <a:moveTo>
                      <a:pt x="2966" y="0"/>
                    </a:moveTo>
                    <a:lnTo>
                      <a:pt x="1383" y="727"/>
                    </a:lnTo>
                    <a:lnTo>
                      <a:pt x="774" y="13157"/>
                    </a:lnTo>
                    <a:lnTo>
                      <a:pt x="1076" y="13449"/>
                    </a:lnTo>
                    <a:cubicBezTo>
                      <a:pt x="1076" y="13449"/>
                      <a:pt x="1" y="13833"/>
                      <a:pt x="72" y="13858"/>
                    </a:cubicBezTo>
                    <a:cubicBezTo>
                      <a:pt x="95" y="13865"/>
                      <a:pt x="258" y="13868"/>
                      <a:pt x="466" y="13868"/>
                    </a:cubicBezTo>
                    <a:cubicBezTo>
                      <a:pt x="882" y="13868"/>
                      <a:pt x="1476" y="13858"/>
                      <a:pt x="1476" y="13858"/>
                    </a:cubicBezTo>
                    <a:cubicBezTo>
                      <a:pt x="1476" y="13858"/>
                      <a:pt x="3760" y="4507"/>
                      <a:pt x="3990" y="3237"/>
                    </a:cubicBezTo>
                    <a:cubicBezTo>
                      <a:pt x="4215" y="1967"/>
                      <a:pt x="3166" y="384"/>
                      <a:pt x="2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1"/>
              <p:cNvSpPr/>
              <p:nvPr/>
            </p:nvSpPr>
            <p:spPr>
              <a:xfrm>
                <a:off x="9311780" y="3191546"/>
                <a:ext cx="560017" cy="817317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7468" extrusionOk="0">
                    <a:moveTo>
                      <a:pt x="2044" y="0"/>
                    </a:moveTo>
                    <a:lnTo>
                      <a:pt x="1675" y="174"/>
                    </a:lnTo>
                    <a:cubicBezTo>
                      <a:pt x="1675" y="174"/>
                      <a:pt x="1" y="4364"/>
                      <a:pt x="139" y="4645"/>
                    </a:cubicBezTo>
                    <a:cubicBezTo>
                      <a:pt x="272" y="4927"/>
                      <a:pt x="4251" y="6760"/>
                      <a:pt x="4313" y="6781"/>
                    </a:cubicBezTo>
                    <a:cubicBezTo>
                      <a:pt x="4369" y="6806"/>
                      <a:pt x="5117" y="7467"/>
                      <a:pt x="5117" y="7467"/>
                    </a:cubicBezTo>
                    <a:lnTo>
                      <a:pt x="4912" y="6489"/>
                    </a:lnTo>
                    <a:lnTo>
                      <a:pt x="3724" y="5168"/>
                    </a:lnTo>
                    <a:lnTo>
                      <a:pt x="2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1"/>
              <p:cNvSpPr/>
              <p:nvPr/>
            </p:nvSpPr>
            <p:spPr>
              <a:xfrm>
                <a:off x="9531983" y="2985240"/>
                <a:ext cx="330297" cy="640239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5850" extrusionOk="0">
                    <a:moveTo>
                      <a:pt x="1994" y="1"/>
                    </a:moveTo>
                    <a:lnTo>
                      <a:pt x="831" y="528"/>
                    </a:lnTo>
                    <a:lnTo>
                      <a:pt x="1758" y="2269"/>
                    </a:lnTo>
                    <a:lnTo>
                      <a:pt x="611" y="4958"/>
                    </a:lnTo>
                    <a:cubicBezTo>
                      <a:pt x="611" y="4958"/>
                      <a:pt x="237" y="5009"/>
                      <a:pt x="124" y="5025"/>
                    </a:cubicBezTo>
                    <a:cubicBezTo>
                      <a:pt x="7" y="5040"/>
                      <a:pt x="437" y="5178"/>
                      <a:pt x="437" y="5178"/>
                    </a:cubicBezTo>
                    <a:cubicBezTo>
                      <a:pt x="437" y="5178"/>
                      <a:pt x="1" y="5849"/>
                      <a:pt x="155" y="5849"/>
                    </a:cubicBezTo>
                    <a:cubicBezTo>
                      <a:pt x="157" y="5849"/>
                      <a:pt x="158" y="5849"/>
                      <a:pt x="160" y="5849"/>
                    </a:cubicBezTo>
                    <a:cubicBezTo>
                      <a:pt x="329" y="5834"/>
                      <a:pt x="744" y="5378"/>
                      <a:pt x="744" y="5378"/>
                    </a:cubicBezTo>
                    <a:lnTo>
                      <a:pt x="3018" y="2817"/>
                    </a:lnTo>
                    <a:lnTo>
                      <a:pt x="199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1"/>
              <p:cNvSpPr/>
              <p:nvPr/>
            </p:nvSpPr>
            <p:spPr>
              <a:xfrm>
                <a:off x="9001504" y="2425860"/>
                <a:ext cx="292978" cy="453092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140" extrusionOk="0">
                    <a:moveTo>
                      <a:pt x="124" y="0"/>
                    </a:moveTo>
                    <a:cubicBezTo>
                      <a:pt x="0" y="0"/>
                      <a:pt x="568" y="4113"/>
                      <a:pt x="705" y="4139"/>
                    </a:cubicBezTo>
                    <a:cubicBezTo>
                      <a:pt x="708" y="4139"/>
                      <a:pt x="712" y="4140"/>
                      <a:pt x="717" y="4140"/>
                    </a:cubicBezTo>
                    <a:cubicBezTo>
                      <a:pt x="923" y="4140"/>
                      <a:pt x="2677" y="3524"/>
                      <a:pt x="2677" y="3524"/>
                    </a:cubicBezTo>
                    <a:lnTo>
                      <a:pt x="2477" y="2679"/>
                    </a:lnTo>
                    <a:lnTo>
                      <a:pt x="2477" y="2628"/>
                    </a:lnTo>
                    <a:lnTo>
                      <a:pt x="1345" y="2976"/>
                    </a:lnTo>
                    <a:lnTo>
                      <a:pt x="587" y="1025"/>
                    </a:lnTo>
                    <a:cubicBezTo>
                      <a:pt x="587" y="1025"/>
                      <a:pt x="792" y="467"/>
                      <a:pt x="762" y="385"/>
                    </a:cubicBezTo>
                    <a:cubicBezTo>
                      <a:pt x="759" y="377"/>
                      <a:pt x="754" y="374"/>
                      <a:pt x="746" y="374"/>
                    </a:cubicBezTo>
                    <a:cubicBezTo>
                      <a:pt x="675" y="374"/>
                      <a:pt x="413" y="707"/>
                      <a:pt x="413" y="707"/>
                    </a:cubicBezTo>
                    <a:cubicBezTo>
                      <a:pt x="413" y="707"/>
                      <a:pt x="260" y="52"/>
                      <a:pt x="127" y="1"/>
                    </a:cubicBezTo>
                    <a:cubicBezTo>
                      <a:pt x="126" y="0"/>
                      <a:pt x="125" y="0"/>
                      <a:pt x="124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8942404" y="2224916"/>
                <a:ext cx="487566" cy="589457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5386" extrusionOk="0">
                    <a:moveTo>
                      <a:pt x="2342" y="0"/>
                    </a:moveTo>
                    <a:cubicBezTo>
                      <a:pt x="2159" y="0"/>
                      <a:pt x="1971" y="28"/>
                      <a:pt x="1783" y="90"/>
                    </a:cubicBezTo>
                    <a:cubicBezTo>
                      <a:pt x="431" y="536"/>
                      <a:pt x="1" y="1857"/>
                      <a:pt x="103" y="2364"/>
                    </a:cubicBezTo>
                    <a:lnTo>
                      <a:pt x="1286" y="2554"/>
                    </a:lnTo>
                    <a:cubicBezTo>
                      <a:pt x="1286" y="2554"/>
                      <a:pt x="964" y="1770"/>
                      <a:pt x="1399" y="1191"/>
                    </a:cubicBezTo>
                    <a:cubicBezTo>
                      <a:pt x="1582" y="943"/>
                      <a:pt x="1913" y="806"/>
                      <a:pt x="2239" y="806"/>
                    </a:cubicBezTo>
                    <a:cubicBezTo>
                      <a:pt x="2679" y="806"/>
                      <a:pt x="3109" y="1056"/>
                      <a:pt x="3150" y="1621"/>
                    </a:cubicBezTo>
                    <a:cubicBezTo>
                      <a:pt x="3227" y="2605"/>
                      <a:pt x="2695" y="3091"/>
                      <a:pt x="2418" y="3122"/>
                    </a:cubicBezTo>
                    <a:lnTo>
                      <a:pt x="2141" y="3153"/>
                    </a:lnTo>
                    <a:lnTo>
                      <a:pt x="2853" y="5386"/>
                    </a:lnTo>
                    <a:lnTo>
                      <a:pt x="3668" y="4827"/>
                    </a:lnTo>
                    <a:lnTo>
                      <a:pt x="3212" y="3434"/>
                    </a:lnTo>
                    <a:cubicBezTo>
                      <a:pt x="3212" y="3434"/>
                      <a:pt x="4149" y="3286"/>
                      <a:pt x="4313" y="2113"/>
                    </a:cubicBezTo>
                    <a:cubicBezTo>
                      <a:pt x="4454" y="1098"/>
                      <a:pt x="3482" y="0"/>
                      <a:pt x="2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1"/>
              <p:cNvSpPr/>
              <p:nvPr/>
            </p:nvSpPr>
            <p:spPr>
              <a:xfrm>
                <a:off x="9275882" y="2783421"/>
                <a:ext cx="109443" cy="14534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328" extrusionOk="0">
                    <a:moveTo>
                      <a:pt x="718" y="1"/>
                    </a:moveTo>
                    <a:lnTo>
                      <a:pt x="1" y="534"/>
                    </a:lnTo>
                    <a:lnTo>
                      <a:pt x="359" y="1327"/>
                    </a:lnTo>
                    <a:lnTo>
                      <a:pt x="1000" y="1010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1"/>
              <p:cNvSpPr/>
              <p:nvPr/>
            </p:nvSpPr>
            <p:spPr>
              <a:xfrm>
                <a:off x="9474306" y="2483866"/>
                <a:ext cx="160443" cy="182003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63" extrusionOk="0">
                    <a:moveTo>
                      <a:pt x="1195" y="1"/>
                    </a:moveTo>
                    <a:cubicBezTo>
                      <a:pt x="918" y="1"/>
                      <a:pt x="771" y="116"/>
                      <a:pt x="431" y="300"/>
                    </a:cubicBezTo>
                    <a:cubicBezTo>
                      <a:pt x="1" y="536"/>
                      <a:pt x="16" y="894"/>
                      <a:pt x="93" y="1212"/>
                    </a:cubicBezTo>
                    <a:cubicBezTo>
                      <a:pt x="170" y="1529"/>
                      <a:pt x="487" y="1662"/>
                      <a:pt x="487" y="1662"/>
                    </a:cubicBezTo>
                    <a:cubicBezTo>
                      <a:pt x="344" y="1365"/>
                      <a:pt x="308" y="1027"/>
                      <a:pt x="380" y="710"/>
                    </a:cubicBezTo>
                    <a:cubicBezTo>
                      <a:pt x="498" y="188"/>
                      <a:pt x="1466" y="29"/>
                      <a:pt x="1466" y="29"/>
                    </a:cubicBezTo>
                    <a:cubicBezTo>
                      <a:pt x="1360" y="10"/>
                      <a:pt x="1273" y="1"/>
                      <a:pt x="1195" y="1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9453073" y="2718957"/>
                <a:ext cx="216477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533" extrusionOk="0">
                    <a:moveTo>
                      <a:pt x="0" y="1"/>
                    </a:moveTo>
                    <a:lnTo>
                      <a:pt x="174" y="1532"/>
                    </a:lnTo>
                    <a:lnTo>
                      <a:pt x="1977" y="1128"/>
                    </a:lnTo>
                    <a:lnTo>
                      <a:pt x="1803" y="1025"/>
                    </a:lnTo>
                    <a:lnTo>
                      <a:pt x="374" y="1307"/>
                    </a:lnTo>
                    <a:lnTo>
                      <a:pt x="174" y="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1"/>
              <p:cNvSpPr/>
              <p:nvPr/>
            </p:nvSpPr>
            <p:spPr>
              <a:xfrm>
                <a:off x="9520820" y="2980752"/>
                <a:ext cx="245042" cy="635204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04" extrusionOk="0">
                    <a:moveTo>
                      <a:pt x="2172" y="1"/>
                    </a:moveTo>
                    <a:lnTo>
                      <a:pt x="2090" y="47"/>
                    </a:lnTo>
                    <a:lnTo>
                      <a:pt x="933" y="574"/>
                    </a:lnTo>
                    <a:lnTo>
                      <a:pt x="1860" y="2321"/>
                    </a:lnTo>
                    <a:lnTo>
                      <a:pt x="713" y="5009"/>
                    </a:lnTo>
                    <a:lnTo>
                      <a:pt x="226" y="5071"/>
                    </a:lnTo>
                    <a:cubicBezTo>
                      <a:pt x="1" y="5101"/>
                      <a:pt x="539" y="5224"/>
                      <a:pt x="539" y="5224"/>
                    </a:cubicBezTo>
                    <a:lnTo>
                      <a:pt x="237" y="5803"/>
                    </a:lnTo>
                    <a:cubicBezTo>
                      <a:pt x="237" y="5803"/>
                      <a:pt x="708" y="5378"/>
                      <a:pt x="826" y="5224"/>
                    </a:cubicBezTo>
                    <a:cubicBezTo>
                      <a:pt x="948" y="5071"/>
                      <a:pt x="2203" y="2746"/>
                      <a:pt x="2219" y="2438"/>
                    </a:cubicBezTo>
                    <a:cubicBezTo>
                      <a:pt x="2239" y="2131"/>
                      <a:pt x="1358" y="769"/>
                      <a:pt x="1358" y="769"/>
                    </a:cubicBezTo>
                    <a:lnTo>
                      <a:pt x="2172" y="1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0" name="Google Shape;610;p41"/>
            <p:cNvSpPr/>
            <p:nvPr/>
          </p:nvSpPr>
          <p:spPr>
            <a:xfrm>
              <a:off x="7496939" y="2183711"/>
              <a:ext cx="724838" cy="2423823"/>
            </a:xfrm>
            <a:custGeom>
              <a:avLst/>
              <a:gdLst/>
              <a:ahLst/>
              <a:cxnLst/>
              <a:rect l="l" t="t" r="r" b="b"/>
              <a:pathLst>
                <a:path w="6623" h="22147" extrusionOk="0">
                  <a:moveTo>
                    <a:pt x="3176" y="5166"/>
                  </a:moveTo>
                  <a:lnTo>
                    <a:pt x="3217" y="5361"/>
                  </a:lnTo>
                  <a:lnTo>
                    <a:pt x="3171" y="5172"/>
                  </a:lnTo>
                  <a:lnTo>
                    <a:pt x="3176" y="5166"/>
                  </a:lnTo>
                  <a:close/>
                  <a:moveTo>
                    <a:pt x="2346" y="0"/>
                  </a:moveTo>
                  <a:cubicBezTo>
                    <a:pt x="2154" y="0"/>
                    <a:pt x="1964" y="32"/>
                    <a:pt x="1783" y="91"/>
                  </a:cubicBezTo>
                  <a:cubicBezTo>
                    <a:pt x="431" y="537"/>
                    <a:pt x="1" y="1858"/>
                    <a:pt x="103" y="2365"/>
                  </a:cubicBezTo>
                  <a:lnTo>
                    <a:pt x="682" y="2457"/>
                  </a:lnTo>
                  <a:cubicBezTo>
                    <a:pt x="789" y="3610"/>
                    <a:pt x="1143" y="5950"/>
                    <a:pt x="1240" y="5970"/>
                  </a:cubicBezTo>
                  <a:cubicBezTo>
                    <a:pt x="1243" y="5971"/>
                    <a:pt x="1247" y="5972"/>
                    <a:pt x="1252" y="5972"/>
                  </a:cubicBezTo>
                  <a:cubicBezTo>
                    <a:pt x="1458" y="5972"/>
                    <a:pt x="3212" y="5361"/>
                    <a:pt x="3212" y="5361"/>
                  </a:cubicBezTo>
                  <a:lnTo>
                    <a:pt x="3243" y="5494"/>
                  </a:lnTo>
                  <a:lnTo>
                    <a:pt x="3048" y="5638"/>
                  </a:lnTo>
                  <a:lnTo>
                    <a:pt x="3161" y="5888"/>
                  </a:lnTo>
                  <a:cubicBezTo>
                    <a:pt x="3109" y="6160"/>
                    <a:pt x="3063" y="6493"/>
                    <a:pt x="3094" y="6652"/>
                  </a:cubicBezTo>
                  <a:cubicBezTo>
                    <a:pt x="3161" y="6938"/>
                    <a:pt x="5045" y="9007"/>
                    <a:pt x="5045" y="9007"/>
                  </a:cubicBezTo>
                  <a:cubicBezTo>
                    <a:pt x="5045" y="9007"/>
                    <a:pt x="3371" y="13197"/>
                    <a:pt x="3509" y="13478"/>
                  </a:cubicBezTo>
                  <a:cubicBezTo>
                    <a:pt x="3555" y="13581"/>
                    <a:pt x="4108" y="13883"/>
                    <a:pt x="4789" y="14231"/>
                  </a:cubicBezTo>
                  <a:lnTo>
                    <a:pt x="4436" y="21437"/>
                  </a:lnTo>
                  <a:lnTo>
                    <a:pt x="4738" y="21729"/>
                  </a:lnTo>
                  <a:cubicBezTo>
                    <a:pt x="4738" y="21729"/>
                    <a:pt x="3663" y="22113"/>
                    <a:pt x="3729" y="22138"/>
                  </a:cubicBezTo>
                  <a:cubicBezTo>
                    <a:pt x="3756" y="22144"/>
                    <a:pt x="3943" y="22147"/>
                    <a:pt x="4172" y="22147"/>
                  </a:cubicBezTo>
                  <a:cubicBezTo>
                    <a:pt x="4335" y="22147"/>
                    <a:pt x="4518" y="22146"/>
                    <a:pt x="4682" y="22144"/>
                  </a:cubicBezTo>
                  <a:cubicBezTo>
                    <a:pt x="5388" y="19071"/>
                    <a:pt x="6259" y="15860"/>
                    <a:pt x="4830" y="13058"/>
                  </a:cubicBezTo>
                  <a:cubicBezTo>
                    <a:pt x="4702" y="12864"/>
                    <a:pt x="4764" y="12608"/>
                    <a:pt x="4830" y="12418"/>
                  </a:cubicBezTo>
                  <a:cubicBezTo>
                    <a:pt x="5214" y="11138"/>
                    <a:pt x="6623" y="9986"/>
                    <a:pt x="5916" y="8705"/>
                  </a:cubicBezTo>
                  <a:cubicBezTo>
                    <a:pt x="5148" y="7358"/>
                    <a:pt x="4636" y="6206"/>
                    <a:pt x="3867" y="4992"/>
                  </a:cubicBezTo>
                  <a:cubicBezTo>
                    <a:pt x="3818" y="4919"/>
                    <a:pt x="3727" y="4892"/>
                    <a:pt x="3609" y="4892"/>
                  </a:cubicBezTo>
                  <a:cubicBezTo>
                    <a:pt x="3294" y="4892"/>
                    <a:pt x="2785" y="5079"/>
                    <a:pt x="2346" y="5079"/>
                  </a:cubicBezTo>
                  <a:cubicBezTo>
                    <a:pt x="2083" y="5079"/>
                    <a:pt x="1846" y="5012"/>
                    <a:pt x="1691" y="4798"/>
                  </a:cubicBezTo>
                  <a:cubicBezTo>
                    <a:pt x="923" y="3840"/>
                    <a:pt x="539" y="2365"/>
                    <a:pt x="1117" y="1279"/>
                  </a:cubicBezTo>
                  <a:cubicBezTo>
                    <a:pt x="1455" y="731"/>
                    <a:pt x="1942" y="291"/>
                    <a:pt x="2520" y="9"/>
                  </a:cubicBezTo>
                  <a:cubicBezTo>
                    <a:pt x="2462" y="3"/>
                    <a:pt x="2404" y="0"/>
                    <a:pt x="2346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3"/>
          <p:cNvSpPr txBox="1">
            <a:spLocks noGrp="1"/>
          </p:cNvSpPr>
          <p:nvPr>
            <p:ph type="ctrTitle"/>
          </p:nvPr>
        </p:nvSpPr>
        <p:spPr>
          <a:xfrm>
            <a:off x="1674325" y="1651118"/>
            <a:ext cx="30559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800" i="1" dirty="0"/>
              <a:t>Pravilnik o elementima i kriterijima za izbor</a:t>
            </a:r>
            <a:r>
              <a:rPr lang="hr-HR" sz="1800" dirty="0"/>
              <a:t> </a:t>
            </a:r>
            <a:r>
              <a:rPr lang="hr-HR" sz="1800" i="1" dirty="0"/>
              <a:t>kandidata za upis u I. razred srednje škole</a:t>
            </a:r>
            <a:endParaRPr sz="1800" i="1" dirty="0"/>
          </a:p>
        </p:txBody>
      </p:sp>
      <p:sp>
        <p:nvSpPr>
          <p:cNvPr id="622" name="Google Shape;622;p43"/>
          <p:cNvSpPr txBox="1">
            <a:spLocks noGrp="1"/>
          </p:cNvSpPr>
          <p:nvPr>
            <p:ph type="title" idx="2"/>
          </p:nvPr>
        </p:nvSpPr>
        <p:spPr>
          <a:xfrm>
            <a:off x="644612" y="1538425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C045E38-5021-4DA3-922D-18BE8FAF8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708" y="2285213"/>
            <a:ext cx="2310584" cy="573074"/>
          </a:xfrm>
          <a:prstGeom prst="rect">
            <a:avLst/>
          </a:prstGeom>
        </p:spPr>
      </p:pic>
      <p:sp>
        <p:nvSpPr>
          <p:cNvPr id="623" name="Google Shape;623;p43"/>
          <p:cNvSpPr txBox="1">
            <a:spLocks noGrp="1"/>
          </p:cNvSpPr>
          <p:nvPr>
            <p:ph type="ctrTitle" idx="3"/>
          </p:nvPr>
        </p:nvSpPr>
        <p:spPr>
          <a:xfrm>
            <a:off x="1674325" y="3184990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i="1" dirty="0"/>
              <a:t>Korak po korak vodič kroz upise u srednje škole</a:t>
            </a:r>
            <a:endParaRPr i="1" dirty="0"/>
          </a:p>
        </p:txBody>
      </p:sp>
      <p:sp>
        <p:nvSpPr>
          <p:cNvPr id="624" name="Google Shape;624;p43"/>
          <p:cNvSpPr txBox="1">
            <a:spLocks noGrp="1"/>
          </p:cNvSpPr>
          <p:nvPr>
            <p:ph type="title" idx="4"/>
          </p:nvPr>
        </p:nvSpPr>
        <p:spPr>
          <a:xfrm>
            <a:off x="644612" y="3059150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26" name="Google Shape;626;p43"/>
          <p:cNvSpPr txBox="1">
            <a:spLocks noGrp="1"/>
          </p:cNvSpPr>
          <p:nvPr>
            <p:ph type="title" idx="6"/>
          </p:nvPr>
        </p:nvSpPr>
        <p:spPr>
          <a:xfrm>
            <a:off x="4730225" y="1538419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27" name="Google Shape;627;p43"/>
          <p:cNvSpPr txBox="1">
            <a:spLocks noGrp="1"/>
          </p:cNvSpPr>
          <p:nvPr>
            <p:ph type="ctrTitle" idx="7"/>
          </p:nvPr>
        </p:nvSpPr>
        <p:spPr>
          <a:xfrm>
            <a:off x="5846825" y="3234187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i="1" dirty="0"/>
              <a:t>Koju srednju školu upisati? Sve potrebno o upisu u srednje škole.</a:t>
            </a:r>
            <a:endParaRPr i="1" dirty="0"/>
          </a:p>
        </p:txBody>
      </p:sp>
      <p:sp>
        <p:nvSpPr>
          <p:cNvPr id="628" name="Google Shape;628;p43"/>
          <p:cNvSpPr txBox="1">
            <a:spLocks noGrp="1"/>
          </p:cNvSpPr>
          <p:nvPr>
            <p:ph type="title" idx="8"/>
          </p:nvPr>
        </p:nvSpPr>
        <p:spPr>
          <a:xfrm>
            <a:off x="4730225" y="3059114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29" name="Google Shape;629;p43"/>
          <p:cNvSpPr txBox="1">
            <a:spLocks noGrp="1"/>
          </p:cNvSpPr>
          <p:nvPr>
            <p:ph type="title" idx="9"/>
          </p:nvPr>
        </p:nvSpPr>
        <p:spPr>
          <a:xfrm>
            <a:off x="0" y="2925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Informacije na </a:t>
            </a:r>
            <a:endParaRPr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402439C7-3E1C-4F6B-8BCF-51722E554C20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5712088" y="1801211"/>
            <a:ext cx="2787300" cy="638700"/>
          </a:xfrm>
        </p:spPr>
        <p:txBody>
          <a:bodyPr/>
          <a:lstStyle/>
          <a:p>
            <a:pPr algn="ctr"/>
            <a:r>
              <a:rPr lang="hr-HR" i="1" dirty="0"/>
              <a:t>Koji predmeti su potrebni za upis u četverogodišnje škole?</a:t>
            </a:r>
            <a:br>
              <a:rPr lang="hr-HR" i="1" dirty="0"/>
            </a:b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A7FD20F-1112-4130-984F-104567345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150" y="276968"/>
            <a:ext cx="26098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40495893-C3F2-40D9-878B-D626AA7B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52" y="435352"/>
            <a:ext cx="6026496" cy="4608996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C75E7943-472D-4489-B582-37C6249A84BE}"/>
              </a:ext>
            </a:extLst>
          </p:cNvPr>
          <p:cNvSpPr txBox="1"/>
          <p:nvPr/>
        </p:nvSpPr>
        <p:spPr>
          <a:xfrm>
            <a:off x="1586429" y="176270"/>
            <a:ext cx="56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https://narodne-novine.nn.hr/clanci/sluzbeni/2021_05_55_1107.html</a:t>
            </a:r>
            <a:r>
              <a:rPr lang="hr-HR" dirty="0"/>
              <a:t> </a:t>
            </a:r>
          </a:p>
          <a:p>
            <a:endParaRPr lang="hr-HR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06AAD1B-B78D-4A49-8162-5D91DD010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78" y="936096"/>
            <a:ext cx="6788908" cy="31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4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830EB0-B037-4957-8515-D6CC8A1F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05" y="0"/>
            <a:ext cx="7804500" cy="572700"/>
          </a:xfrm>
        </p:spPr>
        <p:txBody>
          <a:bodyPr/>
          <a:lstStyle/>
          <a:p>
            <a:r>
              <a:rPr lang="hr-HR" sz="1200" dirty="0">
                <a:hlinkClick r:id="rId2"/>
              </a:rPr>
              <a:t>https://ucenici.com/upisi-u-srednje-skole-2021-godine-najvazniji-datumi/</a:t>
            </a:r>
            <a:r>
              <a:rPr lang="hr-HR" sz="1200" dirty="0"/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DE64EF6-C1F6-40BC-BF24-24316AEF5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A8AE97-036E-4DBF-9FE7-4E6741D4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2" y="308344"/>
            <a:ext cx="8709772" cy="48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1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A27578-1086-49D4-BC0B-5B90C081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BODUJE ZA UPIS U SREDNJU?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14CD93-D54E-4439-9621-197602C5C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DC684CB9-7D0C-4F7D-81A2-9150989DB8F6}"/>
              </a:ext>
            </a:extLst>
          </p:cNvPr>
          <p:cNvSpPr/>
          <p:nvPr/>
        </p:nvSpPr>
        <p:spPr>
          <a:xfrm>
            <a:off x="827156" y="1222744"/>
            <a:ext cx="2851709" cy="18606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ZAJEDNIČKI ELEMENT</a:t>
            </a:r>
          </a:p>
        </p:txBody>
      </p:sp>
      <p:sp>
        <p:nvSpPr>
          <p:cNvPr id="8" name="Šesterokut 7">
            <a:extLst>
              <a:ext uri="{FF2B5EF4-FFF2-40B4-BE49-F238E27FC236}">
                <a16:creationId xmlns:a16="http://schemas.microsoft.com/office/drawing/2014/main" id="{74078186-9014-45B3-AB1A-E8B83D4FD8BA}"/>
              </a:ext>
            </a:extLst>
          </p:cNvPr>
          <p:cNvSpPr/>
          <p:nvPr/>
        </p:nvSpPr>
        <p:spPr>
          <a:xfrm>
            <a:off x="2902689" y="3169740"/>
            <a:ext cx="2519917" cy="166735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POSEBNI ELEMETN</a:t>
            </a:r>
          </a:p>
        </p:txBody>
      </p:sp>
      <p:sp>
        <p:nvSpPr>
          <p:cNvPr id="9" name="Pravokutnik: zaobljeni dijagonalni kutovi 8">
            <a:extLst>
              <a:ext uri="{FF2B5EF4-FFF2-40B4-BE49-F238E27FC236}">
                <a16:creationId xmlns:a16="http://schemas.microsoft.com/office/drawing/2014/main" id="{DC3225E3-342E-4BF1-89F6-67778DB55372}"/>
              </a:ext>
            </a:extLst>
          </p:cNvPr>
          <p:cNvSpPr/>
          <p:nvPr/>
        </p:nvSpPr>
        <p:spPr>
          <a:xfrm>
            <a:off x="4944140" y="1428036"/>
            <a:ext cx="2690037" cy="1450114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DODATNI ELEMENT</a:t>
            </a:r>
          </a:p>
        </p:txBody>
      </p:sp>
    </p:spTree>
    <p:extLst>
      <p:ext uri="{BB962C8B-B14F-4D97-AF65-F5344CB8AC3E}">
        <p14:creationId xmlns:p14="http://schemas.microsoft.com/office/powerpoint/2010/main" val="16997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613101-80BF-423B-ACDD-6D690667343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ZAJEDNIČKI ELEMENT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4B791D-65DC-4452-B602-DEF7BD338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52400" indent="0">
              <a:buNone/>
            </a:pPr>
            <a:endParaRPr lang="hr-H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0">
              <a:buNone/>
            </a:pP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upis 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četverogodišnje programe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trogodišnje programe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programe u trajanju manje od 3. godine</a:t>
            </a:r>
          </a:p>
          <a:p>
            <a:pPr marL="152400" indent="0">
              <a:buNone/>
            </a:pPr>
            <a:endParaRPr lang="hr-H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0">
              <a:buNone/>
            </a:pP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prosjeci zaključnih ocjena svih nastavnih predmeta </a:t>
            </a: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posljednja četiri razreda osnovnog obrazovanja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zaključne ocjene u posljednja dva razreda  iz: </a:t>
            </a: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Hrvatski </a:t>
            </a:r>
            <a:r>
              <a:rPr lang="hr-HR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jezik,Matematika</a:t>
            </a: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prvi strani jezik </a:t>
            </a:r>
            <a:r>
              <a:rPr lang="hr-HR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triju nastavnih predmeta važnih za nastavak obrazovanja </a:t>
            </a: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pojedinim programima obrazovanja</a:t>
            </a:r>
          </a:p>
        </p:txBody>
      </p:sp>
    </p:spTree>
    <p:extLst>
      <p:ext uri="{BB962C8B-B14F-4D97-AF65-F5344CB8AC3E}">
        <p14:creationId xmlns:p14="http://schemas.microsoft.com/office/powerpoint/2010/main" val="249766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9E61844-E800-4D83-AB71-2B4D31D0E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95250"/>
            <a:ext cx="53149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D5CD43C-E5FD-4E0A-A3AA-73C9EF9C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70" y="431151"/>
            <a:ext cx="8856130" cy="4174718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29BD15-EFC6-4F5D-B810-A1CE0939B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560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B98C38-A588-4128-9FED-86ACF4F7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044006-FE96-4A02-90D1-288532B94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A94644B-0EF2-472A-A80A-32FC4D0E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59" y="1063256"/>
            <a:ext cx="9098304" cy="28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96C124-DDD1-4E0C-9766-7AB1A756A17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DODATNI ELEMENT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D54424-30EC-4753-87E6-16F855CA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1667802"/>
            <a:ext cx="8508446" cy="1833815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B81789-B9AD-4DF1-96AB-7B71FCAA8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834" y="940104"/>
            <a:ext cx="7704000" cy="37407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58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D2ACD04-086F-4B3F-9586-61764F7A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5" y="0"/>
            <a:ext cx="4738994" cy="50884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4FDA19-11C3-4E03-9DC4-AED23ADC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98" y="1452618"/>
            <a:ext cx="4121802" cy="16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4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028374B-5C5A-460F-AC7D-432983BBE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3959"/>
            <a:ext cx="4733482" cy="3455581"/>
          </a:xfrm>
          <a:prstGeom prst="rect">
            <a:avLst/>
          </a:prstGeom>
        </p:spPr>
      </p:pic>
      <p:sp>
        <p:nvSpPr>
          <p:cNvPr id="616" name="Google Shape;616;p42"/>
          <p:cNvSpPr txBox="1">
            <a:spLocks noGrp="1"/>
          </p:cNvSpPr>
          <p:nvPr>
            <p:ph type="body" idx="1"/>
          </p:nvPr>
        </p:nvSpPr>
        <p:spPr>
          <a:xfrm>
            <a:off x="358494" y="586245"/>
            <a:ext cx="5005986" cy="3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000" b="1" dirty="0">
                <a:latin typeface="MV Boli" panose="02000500030200090000" pitchFamily="2" charset="0"/>
                <a:cs typeface="MV Boli" panose="02000500030200090000" pitchFamily="2" charset="0"/>
              </a:rPr>
              <a:t>Dragi roditelji,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800" dirty="0">
                <a:latin typeface="MV Boli" panose="02000500030200090000" pitchFamily="2" charset="0"/>
                <a:cs typeface="MV Boli" panose="02000500030200090000" pitchFamily="2" charset="0"/>
              </a:rPr>
              <a:t>odabir srednje škole jedna je od važnijih odluka u životu Vaše djece. Da bi se donijela ispravna odluka o odabiru srednjoškolskog programa i zanimanja, važno je </a:t>
            </a:r>
            <a:r>
              <a:rPr lang="hr-HR" sz="1800" b="1" dirty="0">
                <a:latin typeface="MV Boli" panose="02000500030200090000" pitchFamily="2" charset="0"/>
                <a:cs typeface="MV Boli" panose="02000500030200090000" pitchFamily="2" charset="0"/>
              </a:rPr>
              <a:t>poznavati sposobnosti, talente, interese i želje djece. </a:t>
            </a:r>
            <a:r>
              <a:rPr lang="hr-HR" sz="1800" dirty="0">
                <a:latin typeface="MV Boli" panose="02000500030200090000" pitchFamily="2" charset="0"/>
                <a:cs typeface="MV Boli" panose="02000500030200090000" pitchFamily="2" charset="0"/>
              </a:rPr>
              <a:t>Isto tako, potrebno je istražiti potrebe i trendove na tržištu rada.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800" b="1" dirty="0">
                <a:solidFill>
                  <a:schemeClr val="dk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Puno sreće u narednom periodu!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23524B-02D0-4C97-8D21-CBEDA5F9F4A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POSEBAN ELEMENT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6028CE-87CF-4332-AE68-ECA26E88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014412"/>
            <a:ext cx="7524750" cy="3114675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921C99F-47AE-4223-8DFB-A243E2229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01269"/>
            <a:ext cx="7704000" cy="37407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76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5"/>
          <p:cNvSpPr txBox="1">
            <a:spLocks noGrp="1"/>
          </p:cNvSpPr>
          <p:nvPr>
            <p:ph type="title"/>
          </p:nvPr>
        </p:nvSpPr>
        <p:spPr>
          <a:xfrm>
            <a:off x="887705" y="871870"/>
            <a:ext cx="3849600" cy="15463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UPISNI POSTUPAK NA MREŽNOJ STRANICI upisi.hr</a:t>
            </a:r>
            <a:endParaRPr sz="3200" dirty="0"/>
          </a:p>
        </p:txBody>
      </p:sp>
      <p:sp>
        <p:nvSpPr>
          <p:cNvPr id="646" name="Google Shape;646;p45"/>
          <p:cNvSpPr txBox="1">
            <a:spLocks noGrp="1"/>
          </p:cNvSpPr>
          <p:nvPr>
            <p:ph type="subTitle" idx="1"/>
          </p:nvPr>
        </p:nvSpPr>
        <p:spPr>
          <a:xfrm>
            <a:off x="792628" y="2689392"/>
            <a:ext cx="4925068" cy="22334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Upis u srednjoškolske programe obrazovanja preko </a:t>
            </a:r>
            <a:r>
              <a:rPr lang="hr-HR" sz="14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www.upisi.hr </a:t>
            </a: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kojom pristupate Nacionalnom informacijskome sustavu prijava i upisa u srednje škole (</a:t>
            </a:r>
            <a:r>
              <a:rPr lang="hr-HR" sz="1400" dirty="0" err="1">
                <a:solidFill>
                  <a:schemeClr val="tx1">
                    <a:lumMod val="50000"/>
                  </a:schemeClr>
                </a:solidFill>
              </a:rPr>
              <a:t>NISpuSŠ</a:t>
            </a: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tx1">
                    <a:lumMod val="50000"/>
                  </a:schemeClr>
                </a:solidFill>
              </a:rPr>
              <a:t>U sustav se prijavljuje elektroničkim identitetom (korisnička oznaka i lozinka) </a:t>
            </a:r>
            <a:r>
              <a:rPr lang="hr-HR" sz="1400" dirty="0" err="1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AAI@EduHr</a:t>
            </a:r>
            <a:endParaRPr lang="hr-HR" sz="14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47" name="Google Shape;647;p45"/>
          <p:cNvGrpSpPr/>
          <p:nvPr/>
        </p:nvGrpSpPr>
        <p:grpSpPr>
          <a:xfrm>
            <a:off x="5891311" y="1678166"/>
            <a:ext cx="1726241" cy="2931800"/>
            <a:chOff x="3609011" y="1674000"/>
            <a:chExt cx="1726241" cy="2931800"/>
          </a:xfrm>
        </p:grpSpPr>
        <p:grpSp>
          <p:nvGrpSpPr>
            <p:cNvPr id="648" name="Google Shape;648;p45"/>
            <p:cNvGrpSpPr/>
            <p:nvPr/>
          </p:nvGrpSpPr>
          <p:grpSpPr>
            <a:xfrm>
              <a:off x="3609011" y="1674000"/>
              <a:ext cx="1726241" cy="2931800"/>
              <a:chOff x="2845761" y="1676300"/>
              <a:chExt cx="1726241" cy="2931800"/>
            </a:xfrm>
          </p:grpSpPr>
          <p:sp>
            <p:nvSpPr>
              <p:cNvPr id="649" name="Google Shape;649;p45"/>
              <p:cNvSpPr/>
              <p:nvPr/>
            </p:nvSpPr>
            <p:spPr>
              <a:xfrm>
                <a:off x="3568998" y="3471803"/>
                <a:ext cx="150286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719" extrusionOk="0">
                    <a:moveTo>
                      <a:pt x="706" y="139"/>
                    </a:moveTo>
                    <a:cubicBezTo>
                      <a:pt x="921" y="353"/>
                      <a:pt x="769" y="719"/>
                      <a:pt x="467" y="719"/>
                    </a:cubicBezTo>
                    <a:cubicBezTo>
                      <a:pt x="152" y="719"/>
                      <a:pt x="1" y="353"/>
                      <a:pt x="215" y="139"/>
                    </a:cubicBezTo>
                    <a:cubicBezTo>
                      <a:pt x="354" y="1"/>
                      <a:pt x="568" y="1"/>
                      <a:pt x="706" y="1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5"/>
              <p:cNvSpPr/>
              <p:nvPr/>
            </p:nvSpPr>
            <p:spPr>
              <a:xfrm>
                <a:off x="2845761" y="4454122"/>
                <a:ext cx="1684667" cy="153978"/>
              </a:xfrm>
              <a:custGeom>
                <a:avLst/>
                <a:gdLst/>
                <a:ahLst/>
                <a:cxnLst/>
                <a:rect l="l" t="t" r="r" b="b"/>
                <a:pathLst>
                  <a:path w="18348" h="1677" extrusionOk="0">
                    <a:moveTo>
                      <a:pt x="9174" y="1"/>
                    </a:moveTo>
                    <a:cubicBezTo>
                      <a:pt x="4108" y="1"/>
                      <a:pt x="0" y="366"/>
                      <a:pt x="0" y="833"/>
                    </a:cubicBezTo>
                    <a:cubicBezTo>
                      <a:pt x="0" y="1299"/>
                      <a:pt x="4108" y="1677"/>
                      <a:pt x="9174" y="1677"/>
                    </a:cubicBezTo>
                    <a:cubicBezTo>
                      <a:pt x="14239" y="1677"/>
                      <a:pt x="18347" y="1311"/>
                      <a:pt x="18347" y="833"/>
                    </a:cubicBezTo>
                    <a:cubicBezTo>
                      <a:pt x="18347" y="366"/>
                      <a:pt x="14239" y="1"/>
                      <a:pt x="9174" y="1"/>
                    </a:cubicBezTo>
                    <a:close/>
                  </a:path>
                </a:pathLst>
              </a:custGeom>
              <a:solidFill>
                <a:srgbClr val="000000">
                  <a:alpha val="39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5"/>
              <p:cNvSpPr/>
              <p:nvPr/>
            </p:nvSpPr>
            <p:spPr>
              <a:xfrm>
                <a:off x="2911685" y="1676300"/>
                <a:ext cx="1161675" cy="1928718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21006" extrusionOk="0">
                    <a:moveTo>
                      <a:pt x="5381" y="1"/>
                    </a:moveTo>
                    <a:cubicBezTo>
                      <a:pt x="4698" y="1"/>
                      <a:pt x="3997" y="55"/>
                      <a:pt x="3264" y="164"/>
                    </a:cubicBezTo>
                    <a:cubicBezTo>
                      <a:pt x="2344" y="315"/>
                      <a:pt x="1323" y="555"/>
                      <a:pt x="189" y="882"/>
                    </a:cubicBezTo>
                    <a:lnTo>
                      <a:pt x="0" y="5204"/>
                    </a:lnTo>
                    <a:cubicBezTo>
                      <a:pt x="958" y="4637"/>
                      <a:pt x="1878" y="4222"/>
                      <a:pt x="2760" y="3957"/>
                    </a:cubicBezTo>
                    <a:cubicBezTo>
                      <a:pt x="3528" y="3723"/>
                      <a:pt x="4247" y="3598"/>
                      <a:pt x="4917" y="3598"/>
                    </a:cubicBezTo>
                    <a:cubicBezTo>
                      <a:pt x="5005" y="3598"/>
                      <a:pt x="5093" y="3600"/>
                      <a:pt x="5179" y="3604"/>
                    </a:cubicBezTo>
                    <a:cubicBezTo>
                      <a:pt x="5973" y="3629"/>
                      <a:pt x="6578" y="3844"/>
                      <a:pt x="7006" y="4234"/>
                    </a:cubicBezTo>
                    <a:cubicBezTo>
                      <a:pt x="7422" y="4612"/>
                      <a:pt x="7624" y="5116"/>
                      <a:pt x="7599" y="5759"/>
                    </a:cubicBezTo>
                    <a:cubicBezTo>
                      <a:pt x="7574" y="6187"/>
                      <a:pt x="7435" y="6603"/>
                      <a:pt x="7170" y="7006"/>
                    </a:cubicBezTo>
                    <a:cubicBezTo>
                      <a:pt x="6918" y="7422"/>
                      <a:pt x="6515" y="7851"/>
                      <a:pt x="5973" y="8304"/>
                    </a:cubicBezTo>
                    <a:lnTo>
                      <a:pt x="5053" y="9060"/>
                    </a:lnTo>
                    <a:cubicBezTo>
                      <a:pt x="4045" y="9917"/>
                      <a:pt x="3377" y="10635"/>
                      <a:pt x="3050" y="11215"/>
                    </a:cubicBezTo>
                    <a:cubicBezTo>
                      <a:pt x="2722" y="11770"/>
                      <a:pt x="2533" y="12437"/>
                      <a:pt x="2508" y="13181"/>
                    </a:cubicBezTo>
                    <a:lnTo>
                      <a:pt x="2470" y="13861"/>
                    </a:lnTo>
                    <a:lnTo>
                      <a:pt x="7435" y="14075"/>
                    </a:lnTo>
                    <a:lnTo>
                      <a:pt x="7460" y="13458"/>
                    </a:lnTo>
                    <a:cubicBezTo>
                      <a:pt x="7485" y="13042"/>
                      <a:pt x="7599" y="12677"/>
                      <a:pt x="7800" y="12337"/>
                    </a:cubicBezTo>
                    <a:cubicBezTo>
                      <a:pt x="8015" y="12009"/>
                      <a:pt x="8443" y="11568"/>
                      <a:pt x="9086" y="11026"/>
                    </a:cubicBezTo>
                    <a:lnTo>
                      <a:pt x="10005" y="10270"/>
                    </a:lnTo>
                    <a:cubicBezTo>
                      <a:pt x="10900" y="9501"/>
                      <a:pt x="11543" y="8758"/>
                      <a:pt x="11933" y="8077"/>
                    </a:cubicBezTo>
                    <a:cubicBezTo>
                      <a:pt x="12324" y="7372"/>
                      <a:pt x="12538" y="6578"/>
                      <a:pt x="12576" y="5671"/>
                    </a:cubicBezTo>
                    <a:cubicBezTo>
                      <a:pt x="12652" y="3919"/>
                      <a:pt x="12122" y="2571"/>
                      <a:pt x="10988" y="1613"/>
                    </a:cubicBezTo>
                    <a:cubicBezTo>
                      <a:pt x="9854" y="643"/>
                      <a:pt x="8178" y="101"/>
                      <a:pt x="5935" y="13"/>
                    </a:cubicBezTo>
                    <a:cubicBezTo>
                      <a:pt x="5752" y="5"/>
                      <a:pt x="5567" y="1"/>
                      <a:pt x="5381" y="1"/>
                    </a:cubicBezTo>
                    <a:close/>
                    <a:moveTo>
                      <a:pt x="2382" y="15890"/>
                    </a:moveTo>
                    <a:lnTo>
                      <a:pt x="2168" y="20792"/>
                    </a:lnTo>
                    <a:lnTo>
                      <a:pt x="7132" y="21006"/>
                    </a:lnTo>
                    <a:lnTo>
                      <a:pt x="7347" y="16117"/>
                    </a:lnTo>
                    <a:lnTo>
                      <a:pt x="2382" y="158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>
                <a:off x="3128004" y="3073933"/>
                <a:ext cx="784581" cy="1107319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12060" extrusionOk="0">
                    <a:moveTo>
                      <a:pt x="6226" y="0"/>
                    </a:moveTo>
                    <a:cubicBezTo>
                      <a:pt x="6226" y="0"/>
                      <a:pt x="5734" y="2583"/>
                      <a:pt x="5722" y="2924"/>
                    </a:cubicBezTo>
                    <a:cubicBezTo>
                      <a:pt x="5709" y="3264"/>
                      <a:pt x="4839" y="5797"/>
                      <a:pt x="4839" y="5797"/>
                    </a:cubicBezTo>
                    <a:lnTo>
                      <a:pt x="1" y="11845"/>
                    </a:lnTo>
                    <a:lnTo>
                      <a:pt x="895" y="12059"/>
                    </a:lnTo>
                    <a:cubicBezTo>
                      <a:pt x="895" y="12059"/>
                      <a:pt x="5558" y="7598"/>
                      <a:pt x="5948" y="6931"/>
                    </a:cubicBezTo>
                    <a:cubicBezTo>
                      <a:pt x="6326" y="6263"/>
                      <a:pt x="8544" y="2861"/>
                      <a:pt x="8544" y="2861"/>
                    </a:cubicBezTo>
                    <a:lnTo>
                      <a:pt x="62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>
                <a:off x="3676420" y="3073933"/>
                <a:ext cx="234961" cy="37259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4058" extrusionOk="0">
                    <a:moveTo>
                      <a:pt x="253" y="0"/>
                    </a:moveTo>
                    <a:cubicBezTo>
                      <a:pt x="253" y="0"/>
                      <a:pt x="127" y="655"/>
                      <a:pt x="1" y="1348"/>
                    </a:cubicBezTo>
                    <a:cubicBezTo>
                      <a:pt x="1" y="1815"/>
                      <a:pt x="177" y="2268"/>
                      <a:pt x="467" y="2621"/>
                    </a:cubicBezTo>
                    <a:cubicBezTo>
                      <a:pt x="757" y="2974"/>
                      <a:pt x="1261" y="3503"/>
                      <a:pt x="1802" y="4058"/>
                    </a:cubicBezTo>
                    <a:cubicBezTo>
                      <a:pt x="2231" y="3390"/>
                      <a:pt x="2559" y="2861"/>
                      <a:pt x="2559" y="2861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>
                <a:off x="3685694" y="3073933"/>
                <a:ext cx="627205" cy="1280854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1395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0" y="857"/>
                      <a:pt x="215" y="1739"/>
                      <a:pt x="756" y="2407"/>
                    </a:cubicBezTo>
                    <a:cubicBezTo>
                      <a:pt x="1664" y="3503"/>
                      <a:pt x="4209" y="6590"/>
                      <a:pt x="4209" y="6590"/>
                    </a:cubicBezTo>
                    <a:cubicBezTo>
                      <a:pt x="4209" y="6590"/>
                      <a:pt x="3314" y="13911"/>
                      <a:pt x="3340" y="13911"/>
                    </a:cubicBezTo>
                    <a:cubicBezTo>
                      <a:pt x="3352" y="13924"/>
                      <a:pt x="4058" y="13949"/>
                      <a:pt x="4058" y="13949"/>
                    </a:cubicBezTo>
                    <a:cubicBezTo>
                      <a:pt x="4058" y="13949"/>
                      <a:pt x="6830" y="7107"/>
                      <a:pt x="6452" y="6162"/>
                    </a:cubicBezTo>
                    <a:cubicBezTo>
                      <a:pt x="6074" y="5229"/>
                      <a:pt x="3642" y="202"/>
                      <a:pt x="3642" y="202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>
                <a:off x="3056295" y="4161410"/>
                <a:ext cx="246989" cy="293081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192" extrusionOk="0">
                    <a:moveTo>
                      <a:pt x="782" y="1"/>
                    </a:moveTo>
                    <a:lnTo>
                      <a:pt x="0" y="807"/>
                    </a:lnTo>
                    <a:lnTo>
                      <a:pt x="2495" y="3189"/>
                    </a:lnTo>
                    <a:cubicBezTo>
                      <a:pt x="2503" y="3191"/>
                      <a:pt x="2511" y="3192"/>
                      <a:pt x="2519" y="3192"/>
                    </a:cubicBezTo>
                    <a:cubicBezTo>
                      <a:pt x="2620" y="3192"/>
                      <a:pt x="2690" y="3045"/>
                      <a:pt x="2596" y="2975"/>
                    </a:cubicBezTo>
                    <a:lnTo>
                      <a:pt x="1613" y="644"/>
                    </a:lnTo>
                    <a:lnTo>
                      <a:pt x="1676" y="228"/>
                    </a:lnTo>
                    <a:lnTo>
                      <a:pt x="7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>
                <a:off x="3960407" y="4351195"/>
                <a:ext cx="417219" cy="152050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1656" extrusionOk="0">
                    <a:moveTo>
                      <a:pt x="348" y="0"/>
                    </a:moveTo>
                    <a:lnTo>
                      <a:pt x="70" y="1185"/>
                    </a:lnTo>
                    <a:cubicBezTo>
                      <a:pt x="0" y="1431"/>
                      <a:pt x="191" y="1655"/>
                      <a:pt x="441" y="1655"/>
                    </a:cubicBezTo>
                    <a:cubicBezTo>
                      <a:pt x="460" y="1655"/>
                      <a:pt x="479" y="1654"/>
                      <a:pt x="499" y="1651"/>
                    </a:cubicBezTo>
                    <a:lnTo>
                      <a:pt x="4418" y="1059"/>
                    </a:lnTo>
                    <a:cubicBezTo>
                      <a:pt x="4544" y="1034"/>
                      <a:pt x="4544" y="857"/>
                      <a:pt x="4418" y="832"/>
                    </a:cubicBezTo>
                    <a:lnTo>
                      <a:pt x="1482" y="278"/>
                    </a:lnTo>
                    <a:lnTo>
                      <a:pt x="1066" y="3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>
                <a:off x="3687989" y="2188820"/>
                <a:ext cx="513811" cy="997414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10863" extrusionOk="0">
                    <a:moveTo>
                      <a:pt x="3667" y="0"/>
                    </a:moveTo>
                    <a:cubicBezTo>
                      <a:pt x="2029" y="845"/>
                      <a:pt x="883" y="2218"/>
                      <a:pt x="719" y="4386"/>
                    </a:cubicBezTo>
                    <a:cubicBezTo>
                      <a:pt x="555" y="6540"/>
                      <a:pt x="731" y="7561"/>
                      <a:pt x="1" y="9930"/>
                    </a:cubicBezTo>
                    <a:lnTo>
                      <a:pt x="3982" y="10862"/>
                    </a:lnTo>
                    <a:cubicBezTo>
                      <a:pt x="3982" y="10862"/>
                      <a:pt x="4209" y="6528"/>
                      <a:pt x="4751" y="4990"/>
                    </a:cubicBezTo>
                    <a:cubicBezTo>
                      <a:pt x="5293" y="3466"/>
                      <a:pt x="5595" y="2256"/>
                      <a:pt x="5066" y="1424"/>
                    </a:cubicBezTo>
                    <a:cubicBezTo>
                      <a:pt x="4688" y="870"/>
                      <a:pt x="4209" y="391"/>
                      <a:pt x="3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>
                <a:off x="4024678" y="2048800"/>
                <a:ext cx="203743" cy="276279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009" extrusionOk="0">
                    <a:moveTo>
                      <a:pt x="467" y="1"/>
                    </a:moveTo>
                    <a:cubicBezTo>
                      <a:pt x="467" y="1"/>
                      <a:pt x="794" y="1034"/>
                      <a:pt x="0" y="1525"/>
                    </a:cubicBezTo>
                    <a:cubicBezTo>
                      <a:pt x="538" y="2791"/>
                      <a:pt x="973" y="3009"/>
                      <a:pt x="1208" y="3009"/>
                    </a:cubicBezTo>
                    <a:cubicBezTo>
                      <a:pt x="1331" y="3009"/>
                      <a:pt x="1399" y="2949"/>
                      <a:pt x="1399" y="2949"/>
                    </a:cubicBezTo>
                    <a:cubicBezTo>
                      <a:pt x="1286" y="2395"/>
                      <a:pt x="1651" y="1841"/>
                      <a:pt x="2218" y="1740"/>
                    </a:cubicBez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>
                <a:off x="4013201" y="1734420"/>
                <a:ext cx="558801" cy="397845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4333" extrusionOk="0">
                    <a:moveTo>
                      <a:pt x="1640" y="0"/>
                    </a:moveTo>
                    <a:cubicBezTo>
                      <a:pt x="1476" y="0"/>
                      <a:pt x="1308" y="65"/>
                      <a:pt x="1096" y="262"/>
                    </a:cubicBezTo>
                    <a:cubicBezTo>
                      <a:pt x="1064" y="258"/>
                      <a:pt x="1033" y="255"/>
                      <a:pt x="1003" y="255"/>
                    </a:cubicBezTo>
                    <a:cubicBezTo>
                      <a:pt x="0" y="255"/>
                      <a:pt x="17" y="2658"/>
                      <a:pt x="176" y="3160"/>
                    </a:cubicBezTo>
                    <a:cubicBezTo>
                      <a:pt x="390" y="3815"/>
                      <a:pt x="655" y="3778"/>
                      <a:pt x="592" y="4332"/>
                    </a:cubicBezTo>
                    <a:cubicBezTo>
                      <a:pt x="592" y="4332"/>
                      <a:pt x="1695" y="2904"/>
                      <a:pt x="3155" y="2904"/>
                    </a:cubicBezTo>
                    <a:cubicBezTo>
                      <a:pt x="3396" y="2904"/>
                      <a:pt x="3648" y="2943"/>
                      <a:pt x="3906" y="3034"/>
                    </a:cubicBezTo>
                    <a:cubicBezTo>
                      <a:pt x="4069" y="3093"/>
                      <a:pt x="4221" y="3119"/>
                      <a:pt x="4362" y="3119"/>
                    </a:cubicBezTo>
                    <a:cubicBezTo>
                      <a:pt x="5738" y="3119"/>
                      <a:pt x="6086" y="619"/>
                      <a:pt x="4973" y="619"/>
                    </a:cubicBezTo>
                    <a:cubicBezTo>
                      <a:pt x="4915" y="619"/>
                      <a:pt x="4853" y="626"/>
                      <a:pt x="4788" y="640"/>
                    </a:cubicBezTo>
                    <a:cubicBezTo>
                      <a:pt x="4657" y="669"/>
                      <a:pt x="4525" y="682"/>
                      <a:pt x="4394" y="682"/>
                    </a:cubicBezTo>
                    <a:cubicBezTo>
                      <a:pt x="3676" y="682"/>
                      <a:pt x="2964" y="305"/>
                      <a:pt x="2431" y="199"/>
                    </a:cubicBezTo>
                    <a:cubicBezTo>
                      <a:pt x="2098" y="132"/>
                      <a:pt x="1873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>
                <a:off x="4057916" y="1953678"/>
                <a:ext cx="322004" cy="311261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3390" extrusionOk="0">
                    <a:moveTo>
                      <a:pt x="1366" y="1"/>
                    </a:moveTo>
                    <a:cubicBezTo>
                      <a:pt x="1245" y="1"/>
                      <a:pt x="1125" y="68"/>
                      <a:pt x="1062" y="193"/>
                    </a:cubicBezTo>
                    <a:lnTo>
                      <a:pt x="886" y="571"/>
                    </a:lnTo>
                    <a:cubicBezTo>
                      <a:pt x="893" y="469"/>
                      <a:pt x="757" y="356"/>
                      <a:pt x="615" y="356"/>
                    </a:cubicBezTo>
                    <a:cubicBezTo>
                      <a:pt x="493" y="356"/>
                      <a:pt x="365" y="439"/>
                      <a:pt x="319" y="684"/>
                    </a:cubicBezTo>
                    <a:cubicBezTo>
                      <a:pt x="205" y="1201"/>
                      <a:pt x="470" y="1251"/>
                      <a:pt x="470" y="1251"/>
                    </a:cubicBezTo>
                    <a:lnTo>
                      <a:pt x="319" y="1591"/>
                    </a:lnTo>
                    <a:lnTo>
                      <a:pt x="180" y="1894"/>
                    </a:lnTo>
                    <a:cubicBezTo>
                      <a:pt x="1" y="2432"/>
                      <a:pt x="1761" y="3389"/>
                      <a:pt x="2146" y="3389"/>
                    </a:cubicBezTo>
                    <a:cubicBezTo>
                      <a:pt x="2167" y="3389"/>
                      <a:pt x="2184" y="3386"/>
                      <a:pt x="2196" y="3381"/>
                    </a:cubicBezTo>
                    <a:cubicBezTo>
                      <a:pt x="2436" y="3280"/>
                      <a:pt x="2789" y="1919"/>
                      <a:pt x="2789" y="1919"/>
                    </a:cubicBezTo>
                    <a:lnTo>
                      <a:pt x="3192" y="2020"/>
                    </a:lnTo>
                    <a:cubicBezTo>
                      <a:pt x="3255" y="1503"/>
                      <a:pt x="3368" y="999"/>
                      <a:pt x="3507" y="495"/>
                    </a:cubicBezTo>
                    <a:cubicBezTo>
                      <a:pt x="3507" y="495"/>
                      <a:pt x="3398" y="143"/>
                      <a:pt x="2866" y="143"/>
                    </a:cubicBezTo>
                    <a:cubicBezTo>
                      <a:pt x="2745" y="143"/>
                      <a:pt x="2603" y="161"/>
                      <a:pt x="2436" y="205"/>
                    </a:cubicBezTo>
                    <a:cubicBezTo>
                      <a:pt x="2336" y="240"/>
                      <a:pt x="2234" y="257"/>
                      <a:pt x="2132" y="257"/>
                    </a:cubicBezTo>
                    <a:cubicBezTo>
                      <a:pt x="1937" y="257"/>
                      <a:pt x="1744" y="195"/>
                      <a:pt x="1579" y="79"/>
                    </a:cubicBezTo>
                    <a:cubicBezTo>
                      <a:pt x="1517" y="26"/>
                      <a:pt x="1441" y="1"/>
                      <a:pt x="136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>
                <a:off x="3164546" y="2895717"/>
                <a:ext cx="208885" cy="108436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181" extrusionOk="0">
                    <a:moveTo>
                      <a:pt x="2274" y="1"/>
                    </a:moveTo>
                    <a:cubicBezTo>
                      <a:pt x="2274" y="1"/>
                      <a:pt x="397" y="316"/>
                      <a:pt x="19" y="631"/>
                    </a:cubicBezTo>
                    <a:cubicBezTo>
                      <a:pt x="1" y="1046"/>
                      <a:pt x="273" y="1181"/>
                      <a:pt x="634" y="1181"/>
                    </a:cubicBezTo>
                    <a:cubicBezTo>
                      <a:pt x="1302" y="1181"/>
                      <a:pt x="2274" y="719"/>
                      <a:pt x="2274" y="719"/>
                    </a:cubicBezTo>
                    <a:lnTo>
                      <a:pt x="22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>
                <a:off x="3331651" y="2292298"/>
                <a:ext cx="742895" cy="675226"/>
              </a:xfrm>
              <a:custGeom>
                <a:avLst/>
                <a:gdLst/>
                <a:ahLst/>
                <a:cxnLst/>
                <a:rect l="l" t="t" r="r" b="b"/>
                <a:pathLst>
                  <a:path w="8091" h="7354" extrusionOk="0">
                    <a:moveTo>
                      <a:pt x="6908" y="1"/>
                    </a:moveTo>
                    <a:cubicBezTo>
                      <a:pt x="5494" y="1"/>
                      <a:pt x="3592" y="3876"/>
                      <a:pt x="3592" y="3876"/>
                    </a:cubicBezTo>
                    <a:lnTo>
                      <a:pt x="1" y="6661"/>
                    </a:lnTo>
                    <a:lnTo>
                      <a:pt x="454" y="7354"/>
                    </a:lnTo>
                    <a:lnTo>
                      <a:pt x="4398" y="5161"/>
                    </a:lnTo>
                    <a:cubicBezTo>
                      <a:pt x="4398" y="5161"/>
                      <a:pt x="8090" y="789"/>
                      <a:pt x="7410" y="197"/>
                    </a:cubicBezTo>
                    <a:cubicBezTo>
                      <a:pt x="7253" y="61"/>
                      <a:pt x="7085" y="1"/>
                      <a:pt x="6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3" name="Google Shape;663;p45"/>
            <p:cNvSpPr/>
            <p:nvPr/>
          </p:nvSpPr>
          <p:spPr>
            <a:xfrm rot="2699973" flipH="1">
              <a:off x="5078027" y="2057005"/>
              <a:ext cx="83873" cy="98313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374" y="1"/>
                  </a:moveTo>
                  <a:lnTo>
                    <a:pt x="0" y="247"/>
                  </a:lnTo>
                  <a:lnTo>
                    <a:pt x="241" y="365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 rot="1745595" flipH="1">
              <a:off x="4978180" y="2153471"/>
              <a:ext cx="62273" cy="29878"/>
            </a:xfrm>
            <a:custGeom>
              <a:avLst/>
              <a:gdLst/>
              <a:ahLst/>
              <a:cxnLst/>
              <a:rect l="l" t="t" r="r" b="b"/>
              <a:pathLst>
                <a:path w="569" h="273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180"/>
                    <a:pt x="221" y="257"/>
                  </a:cubicBezTo>
                  <a:cubicBezTo>
                    <a:pt x="254" y="267"/>
                    <a:pt x="287" y="273"/>
                    <a:pt x="321" y="273"/>
                  </a:cubicBezTo>
                  <a:cubicBezTo>
                    <a:pt x="416" y="273"/>
                    <a:pt x="508" y="230"/>
                    <a:pt x="569" y="154"/>
                  </a:cubicBezTo>
                  <a:lnTo>
                    <a:pt x="569" y="154"/>
                  </a:lnTo>
                  <a:cubicBezTo>
                    <a:pt x="569" y="155"/>
                    <a:pt x="528" y="190"/>
                    <a:pt x="333" y="190"/>
                  </a:cubicBezTo>
                  <a:cubicBezTo>
                    <a:pt x="139" y="190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7"/>
          <p:cNvSpPr txBox="1">
            <a:spLocks noGrp="1"/>
          </p:cNvSpPr>
          <p:nvPr>
            <p:ph type="subTitle" idx="1"/>
          </p:nvPr>
        </p:nvSpPr>
        <p:spPr>
          <a:xfrm>
            <a:off x="2452979" y="1478948"/>
            <a:ext cx="4344000" cy="25609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hr-HR" dirty="0"/>
              <a:t>•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Unijeti 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</a:rPr>
              <a:t>korisničko ime i lozinku 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kako bi mogao unijeti broj mobilnog telefona na koji ćeš SMS-om dobiti PIN</a:t>
            </a:r>
          </a:p>
          <a:p>
            <a:pPr marL="0" lvl="0" indent="0"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•PIN ti omogućuje zaštitu i privatnost podataka</a:t>
            </a:r>
          </a:p>
          <a:p>
            <a:pPr marL="0" lvl="0" indent="0"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•Ako ne posjedujete mobilni telefon, možete navesti broj telefona nekoga od ukućana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7" name="Google Shape;697;p47"/>
          <p:cNvSpPr txBox="1">
            <a:spLocks noGrp="1"/>
          </p:cNvSpPr>
          <p:nvPr>
            <p:ph type="ctrTitle"/>
          </p:nvPr>
        </p:nvSpPr>
        <p:spPr>
          <a:xfrm>
            <a:off x="635319" y="760984"/>
            <a:ext cx="7704000" cy="57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PRVA PRIJAVA NA </a:t>
            </a:r>
            <a:r>
              <a:rPr lang="pt-BR" dirty="0">
                <a:hlinkClick r:id="rId3"/>
              </a:rPr>
              <a:t>www.upisi.hr</a:t>
            </a:r>
            <a:r>
              <a:rPr lang="hr-HR" dirty="0"/>
              <a:t> </a:t>
            </a:r>
            <a:endParaRPr dirty="0"/>
          </a:p>
        </p:txBody>
      </p:sp>
      <p:sp>
        <p:nvSpPr>
          <p:cNvPr id="698" name="Google Shape;698;p47"/>
          <p:cNvSpPr/>
          <p:nvPr/>
        </p:nvSpPr>
        <p:spPr>
          <a:xfrm>
            <a:off x="9456205" y="3238959"/>
            <a:ext cx="273388" cy="224891"/>
          </a:xfrm>
          <a:custGeom>
            <a:avLst/>
            <a:gdLst/>
            <a:ahLst/>
            <a:cxnLst/>
            <a:rect l="l" t="t" r="r" b="b"/>
            <a:pathLst>
              <a:path w="2751" h="2263" extrusionOk="0">
                <a:moveTo>
                  <a:pt x="467" y="1"/>
                </a:moveTo>
                <a:lnTo>
                  <a:pt x="0" y="605"/>
                </a:lnTo>
                <a:lnTo>
                  <a:pt x="2508" y="2231"/>
                </a:lnTo>
                <a:cubicBezTo>
                  <a:pt x="2530" y="2253"/>
                  <a:pt x="2556" y="2262"/>
                  <a:pt x="2580" y="2262"/>
                </a:cubicBezTo>
                <a:cubicBezTo>
                  <a:pt x="2668" y="2262"/>
                  <a:pt x="2750" y="2146"/>
                  <a:pt x="2672" y="2067"/>
                </a:cubicBezTo>
                <a:lnTo>
                  <a:pt x="1437" y="303"/>
                </a:lnTo>
                <a:lnTo>
                  <a:pt x="4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47"/>
          <p:cNvGrpSpPr/>
          <p:nvPr/>
        </p:nvGrpSpPr>
        <p:grpSpPr>
          <a:xfrm>
            <a:off x="6741337" y="0"/>
            <a:ext cx="2806406" cy="4885732"/>
            <a:chOff x="6741337" y="0"/>
            <a:chExt cx="2806406" cy="4885732"/>
          </a:xfrm>
        </p:grpSpPr>
        <p:sp>
          <p:nvSpPr>
            <p:cNvPr id="700" name="Google Shape;700;p47"/>
            <p:cNvSpPr/>
            <p:nvPr/>
          </p:nvSpPr>
          <p:spPr>
            <a:xfrm>
              <a:off x="8244010" y="4717883"/>
              <a:ext cx="1303733" cy="167849"/>
            </a:xfrm>
            <a:custGeom>
              <a:avLst/>
              <a:gdLst/>
              <a:ahLst/>
              <a:cxnLst/>
              <a:rect l="l" t="t" r="r" b="b"/>
              <a:pathLst>
                <a:path w="13119" h="1689" extrusionOk="0">
                  <a:moveTo>
                    <a:pt x="6566" y="0"/>
                  </a:moveTo>
                  <a:cubicBezTo>
                    <a:pt x="2937" y="0"/>
                    <a:pt x="1" y="378"/>
                    <a:pt x="1" y="844"/>
                  </a:cubicBezTo>
                  <a:cubicBezTo>
                    <a:pt x="1" y="1311"/>
                    <a:pt x="2937" y="1689"/>
                    <a:pt x="6566" y="1689"/>
                  </a:cubicBezTo>
                  <a:cubicBezTo>
                    <a:pt x="10182" y="1689"/>
                    <a:pt x="13118" y="1311"/>
                    <a:pt x="13118" y="844"/>
                  </a:cubicBezTo>
                  <a:cubicBezTo>
                    <a:pt x="13118" y="378"/>
                    <a:pt x="10182" y="0"/>
                    <a:pt x="6566" y="0"/>
                  </a:cubicBezTo>
                  <a:close/>
                </a:path>
              </a:pathLst>
            </a:cu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8309201" y="1142707"/>
              <a:ext cx="0" cy="663842"/>
            </a:xfrm>
            <a:custGeom>
              <a:avLst/>
              <a:gdLst/>
              <a:ahLst/>
              <a:cxnLst/>
              <a:rect l="l" t="t" r="r" b="b"/>
              <a:pathLst>
                <a:path h="6680" fill="none" extrusionOk="0">
                  <a:moveTo>
                    <a:pt x="0" y="6679"/>
                  </a:moveTo>
                  <a:lnTo>
                    <a:pt x="0" y="1"/>
                  </a:lnTo>
                </a:path>
              </a:pathLst>
            </a:custGeom>
            <a:noFill/>
            <a:ln w="4100" cap="flat" cmpd="sng">
              <a:solidFill>
                <a:schemeClr val="dk2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7486462" y="1806444"/>
              <a:ext cx="822746" cy="775244"/>
            </a:xfrm>
            <a:custGeom>
              <a:avLst/>
              <a:gdLst/>
              <a:ahLst/>
              <a:cxnLst/>
              <a:rect l="l" t="t" r="r" b="b"/>
              <a:pathLst>
                <a:path w="8279" h="7801" fill="none" extrusionOk="0">
                  <a:moveTo>
                    <a:pt x="8279" y="0"/>
                  </a:moveTo>
                  <a:cubicBezTo>
                    <a:pt x="8279" y="0"/>
                    <a:pt x="7586" y="7800"/>
                    <a:pt x="4915" y="6049"/>
                  </a:cubicBezTo>
                  <a:cubicBezTo>
                    <a:pt x="0" y="2823"/>
                    <a:pt x="8279" y="0"/>
                    <a:pt x="8279" y="0"/>
                  </a:cubicBezTo>
                  <a:close/>
                </a:path>
              </a:pathLst>
            </a:custGeom>
            <a:noFill/>
            <a:ln w="4100" cap="flat" cmpd="sng">
              <a:solidFill>
                <a:schemeClr val="dk2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7522735" y="2104971"/>
              <a:ext cx="533558" cy="1000135"/>
            </a:xfrm>
            <a:custGeom>
              <a:avLst/>
              <a:gdLst/>
              <a:ahLst/>
              <a:cxnLst/>
              <a:rect l="l" t="t" r="r" b="b"/>
              <a:pathLst>
                <a:path w="5369" h="10064" extrusionOk="0">
                  <a:moveTo>
                    <a:pt x="4238" y="0"/>
                  </a:moveTo>
                  <a:cubicBezTo>
                    <a:pt x="2339" y="0"/>
                    <a:pt x="3113" y="5779"/>
                    <a:pt x="3113" y="5779"/>
                  </a:cubicBezTo>
                  <a:lnTo>
                    <a:pt x="1" y="9408"/>
                  </a:lnTo>
                  <a:lnTo>
                    <a:pt x="454" y="10063"/>
                  </a:lnTo>
                  <a:lnTo>
                    <a:pt x="4663" y="6459"/>
                  </a:lnTo>
                  <a:cubicBezTo>
                    <a:pt x="4663" y="6459"/>
                    <a:pt x="5369" y="121"/>
                    <a:pt x="4361" y="8"/>
                  </a:cubicBezTo>
                  <a:cubicBezTo>
                    <a:pt x="4318" y="3"/>
                    <a:pt x="4278" y="0"/>
                    <a:pt x="4238" y="0"/>
                  </a:cubicBezTo>
                  <a:close/>
                </a:path>
              </a:pathLst>
            </a:custGeom>
            <a:solidFill>
              <a:srgbClr val="CDA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7818281" y="1976577"/>
              <a:ext cx="904236" cy="506130"/>
            </a:xfrm>
            <a:custGeom>
              <a:avLst/>
              <a:gdLst/>
              <a:ahLst/>
              <a:cxnLst/>
              <a:rect l="l" t="t" r="r" b="b"/>
              <a:pathLst>
                <a:path w="9099" h="5093" extrusionOk="0">
                  <a:moveTo>
                    <a:pt x="2568" y="1"/>
                  </a:moveTo>
                  <a:cubicBezTo>
                    <a:pt x="1756" y="1"/>
                    <a:pt x="974" y="325"/>
                    <a:pt x="391" y="884"/>
                  </a:cubicBezTo>
                  <a:cubicBezTo>
                    <a:pt x="126" y="1136"/>
                    <a:pt x="0" y="1489"/>
                    <a:pt x="38" y="1854"/>
                  </a:cubicBezTo>
                  <a:cubicBezTo>
                    <a:pt x="234" y="3476"/>
                    <a:pt x="844" y="4956"/>
                    <a:pt x="2094" y="4956"/>
                  </a:cubicBezTo>
                  <a:cubicBezTo>
                    <a:pt x="2291" y="4956"/>
                    <a:pt x="2505" y="4920"/>
                    <a:pt x="2735" y="4841"/>
                  </a:cubicBezTo>
                  <a:cubicBezTo>
                    <a:pt x="3163" y="4689"/>
                    <a:pt x="3579" y="4349"/>
                    <a:pt x="4033" y="4324"/>
                  </a:cubicBezTo>
                  <a:cubicBezTo>
                    <a:pt x="4086" y="4322"/>
                    <a:pt x="4139" y="4321"/>
                    <a:pt x="4192" y="4321"/>
                  </a:cubicBezTo>
                  <a:cubicBezTo>
                    <a:pt x="5593" y="4321"/>
                    <a:pt x="6868" y="5093"/>
                    <a:pt x="6868" y="5093"/>
                  </a:cubicBezTo>
                  <a:lnTo>
                    <a:pt x="9098" y="2409"/>
                  </a:lnTo>
                  <a:cubicBezTo>
                    <a:pt x="9098" y="2409"/>
                    <a:pt x="4411" y="65"/>
                    <a:pt x="2659" y="2"/>
                  </a:cubicBezTo>
                  <a:cubicBezTo>
                    <a:pt x="2629" y="1"/>
                    <a:pt x="2599" y="1"/>
                    <a:pt x="2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8500700" y="2217168"/>
              <a:ext cx="419671" cy="1565394"/>
            </a:xfrm>
            <a:custGeom>
              <a:avLst/>
              <a:gdLst/>
              <a:ahLst/>
              <a:cxnLst/>
              <a:rect l="l" t="t" r="r" b="b"/>
              <a:pathLst>
                <a:path w="4223" h="15752" extrusionOk="0">
                  <a:moveTo>
                    <a:pt x="2231" y="0"/>
                  </a:moveTo>
                  <a:lnTo>
                    <a:pt x="1" y="2672"/>
                  </a:lnTo>
                  <a:lnTo>
                    <a:pt x="3416" y="15751"/>
                  </a:lnTo>
                  <a:lnTo>
                    <a:pt x="4172" y="15701"/>
                  </a:lnTo>
                  <a:lnTo>
                    <a:pt x="2962" y="3843"/>
                  </a:lnTo>
                  <a:cubicBezTo>
                    <a:pt x="4222" y="1311"/>
                    <a:pt x="2231" y="0"/>
                    <a:pt x="2231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8500700" y="2217168"/>
              <a:ext cx="419671" cy="771468"/>
            </a:xfrm>
            <a:custGeom>
              <a:avLst/>
              <a:gdLst/>
              <a:ahLst/>
              <a:cxnLst/>
              <a:rect l="l" t="t" r="r" b="b"/>
              <a:pathLst>
                <a:path w="4223" h="7763" extrusionOk="0">
                  <a:moveTo>
                    <a:pt x="2231" y="0"/>
                  </a:moveTo>
                  <a:lnTo>
                    <a:pt x="1" y="2672"/>
                  </a:lnTo>
                  <a:lnTo>
                    <a:pt x="1337" y="7762"/>
                  </a:lnTo>
                  <a:cubicBezTo>
                    <a:pt x="2004" y="7687"/>
                    <a:pt x="2672" y="7636"/>
                    <a:pt x="3340" y="7599"/>
                  </a:cubicBezTo>
                  <a:lnTo>
                    <a:pt x="2962" y="3843"/>
                  </a:lnTo>
                  <a:cubicBezTo>
                    <a:pt x="4222" y="1311"/>
                    <a:pt x="2231" y="0"/>
                    <a:pt x="2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7682433" y="2075456"/>
              <a:ext cx="204817" cy="146681"/>
            </a:xfrm>
            <a:custGeom>
              <a:avLst/>
              <a:gdLst/>
              <a:ahLst/>
              <a:cxnLst/>
              <a:rect l="l" t="t" r="r" b="b"/>
              <a:pathLst>
                <a:path w="2061" h="1476" extrusionOk="0">
                  <a:moveTo>
                    <a:pt x="1749" y="0"/>
                  </a:moveTo>
                  <a:cubicBezTo>
                    <a:pt x="1714" y="0"/>
                    <a:pt x="1678" y="9"/>
                    <a:pt x="1645" y="28"/>
                  </a:cubicBezTo>
                  <a:cubicBezTo>
                    <a:pt x="1443" y="128"/>
                    <a:pt x="1107" y="145"/>
                    <a:pt x="905" y="145"/>
                  </a:cubicBezTo>
                  <a:cubicBezTo>
                    <a:pt x="805" y="145"/>
                    <a:pt x="737" y="141"/>
                    <a:pt x="737" y="141"/>
                  </a:cubicBezTo>
                  <a:cubicBezTo>
                    <a:pt x="737" y="141"/>
                    <a:pt x="0" y="1229"/>
                    <a:pt x="556" y="1229"/>
                  </a:cubicBezTo>
                  <a:cubicBezTo>
                    <a:pt x="577" y="1229"/>
                    <a:pt x="599" y="1228"/>
                    <a:pt x="624" y="1225"/>
                  </a:cubicBezTo>
                  <a:cubicBezTo>
                    <a:pt x="667" y="1221"/>
                    <a:pt x="709" y="1220"/>
                    <a:pt x="751" y="1220"/>
                  </a:cubicBezTo>
                  <a:cubicBezTo>
                    <a:pt x="1048" y="1220"/>
                    <a:pt x="1341" y="1297"/>
                    <a:pt x="1594" y="1451"/>
                  </a:cubicBezTo>
                  <a:cubicBezTo>
                    <a:pt x="1628" y="1468"/>
                    <a:pt x="1663" y="1476"/>
                    <a:pt x="1697" y="1476"/>
                  </a:cubicBezTo>
                  <a:cubicBezTo>
                    <a:pt x="1792" y="1476"/>
                    <a:pt x="1881" y="1415"/>
                    <a:pt x="1909" y="1313"/>
                  </a:cubicBezTo>
                  <a:cubicBezTo>
                    <a:pt x="2048" y="935"/>
                    <a:pt x="2061" y="519"/>
                    <a:pt x="1934" y="128"/>
                  </a:cubicBezTo>
                  <a:cubicBezTo>
                    <a:pt x="1908" y="49"/>
                    <a:pt x="1832" y="0"/>
                    <a:pt x="174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7755674" y="2063134"/>
              <a:ext cx="61415" cy="58931"/>
            </a:xfrm>
            <a:custGeom>
              <a:avLst/>
              <a:gdLst/>
              <a:ahLst/>
              <a:cxnLst/>
              <a:rect l="l" t="t" r="r" b="b"/>
              <a:pathLst>
                <a:path w="618" h="593" extrusionOk="0">
                  <a:moveTo>
                    <a:pt x="252" y="0"/>
                  </a:moveTo>
                  <a:cubicBezTo>
                    <a:pt x="215" y="114"/>
                    <a:pt x="114" y="189"/>
                    <a:pt x="0" y="202"/>
                  </a:cubicBezTo>
                  <a:lnTo>
                    <a:pt x="290" y="593"/>
                  </a:lnTo>
                  <a:cubicBezTo>
                    <a:pt x="416" y="555"/>
                    <a:pt x="530" y="479"/>
                    <a:pt x="618" y="378"/>
                  </a:cubicBezTo>
                  <a:cubicBezTo>
                    <a:pt x="467" y="278"/>
                    <a:pt x="341" y="152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8837586" y="3777382"/>
              <a:ext cx="117862" cy="307772"/>
            </a:xfrm>
            <a:custGeom>
              <a:avLst/>
              <a:gdLst/>
              <a:ahLst/>
              <a:cxnLst/>
              <a:rect l="l" t="t" r="r" b="b"/>
              <a:pathLst>
                <a:path w="1186" h="3097" extrusionOk="0">
                  <a:moveTo>
                    <a:pt x="744" y="1"/>
                  </a:moveTo>
                  <a:lnTo>
                    <a:pt x="1" y="51"/>
                  </a:lnTo>
                  <a:lnTo>
                    <a:pt x="467" y="3000"/>
                  </a:lnTo>
                  <a:cubicBezTo>
                    <a:pt x="473" y="3065"/>
                    <a:pt x="523" y="3096"/>
                    <a:pt x="573" y="3096"/>
                  </a:cubicBezTo>
                  <a:cubicBezTo>
                    <a:pt x="621" y="3096"/>
                    <a:pt x="669" y="3068"/>
                    <a:pt x="681" y="3012"/>
                  </a:cubicBezTo>
                  <a:lnTo>
                    <a:pt x="1185" y="921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7600348" y="1806444"/>
              <a:ext cx="738971" cy="856634"/>
            </a:xfrm>
            <a:custGeom>
              <a:avLst/>
              <a:gdLst/>
              <a:ahLst/>
              <a:cxnLst/>
              <a:rect l="l" t="t" r="r" b="b"/>
              <a:pathLst>
                <a:path w="7436" h="8620" fill="none" extrusionOk="0">
                  <a:moveTo>
                    <a:pt x="7133" y="0"/>
                  </a:moveTo>
                  <a:cubicBezTo>
                    <a:pt x="7133" y="0"/>
                    <a:pt x="7435" y="8619"/>
                    <a:pt x="4058" y="6036"/>
                  </a:cubicBezTo>
                  <a:cubicBezTo>
                    <a:pt x="1" y="2936"/>
                    <a:pt x="7133" y="0"/>
                    <a:pt x="7133" y="0"/>
                  </a:cubicBezTo>
                  <a:close/>
                </a:path>
              </a:pathLst>
            </a:custGeom>
            <a:noFill/>
            <a:ln w="4100" cap="flat" cmpd="sng">
              <a:solidFill>
                <a:schemeClr val="dk2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8309201" y="1806444"/>
              <a:ext cx="191600" cy="686301"/>
            </a:xfrm>
            <a:custGeom>
              <a:avLst/>
              <a:gdLst/>
              <a:ahLst/>
              <a:cxnLst/>
              <a:rect l="l" t="t" r="r" b="b"/>
              <a:pathLst>
                <a:path w="1928" h="6906" fill="none" extrusionOk="0">
                  <a:moveTo>
                    <a:pt x="0" y="0"/>
                  </a:moveTo>
                  <a:lnTo>
                    <a:pt x="1928" y="6905"/>
                  </a:lnTo>
                </a:path>
              </a:pathLst>
            </a:custGeom>
            <a:noFill/>
            <a:ln w="4100" cap="rnd" cmpd="sng">
              <a:solidFill>
                <a:schemeClr val="dk2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8279090" y="1776332"/>
              <a:ext cx="70260" cy="60123"/>
            </a:xfrm>
            <a:custGeom>
              <a:avLst/>
              <a:gdLst/>
              <a:ahLst/>
              <a:cxnLst/>
              <a:rect l="l" t="t" r="r" b="b"/>
              <a:pathLst>
                <a:path w="707" h="605" extrusionOk="0">
                  <a:moveTo>
                    <a:pt x="303" y="1"/>
                  </a:moveTo>
                  <a:cubicBezTo>
                    <a:pt x="139" y="1"/>
                    <a:pt x="1" y="139"/>
                    <a:pt x="1" y="303"/>
                  </a:cubicBezTo>
                  <a:cubicBezTo>
                    <a:pt x="1" y="483"/>
                    <a:pt x="152" y="605"/>
                    <a:pt x="308" y="605"/>
                  </a:cubicBezTo>
                  <a:cubicBezTo>
                    <a:pt x="382" y="605"/>
                    <a:pt x="457" y="578"/>
                    <a:pt x="517" y="517"/>
                  </a:cubicBezTo>
                  <a:cubicBezTo>
                    <a:pt x="706" y="328"/>
                    <a:pt x="580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6741337" y="2677679"/>
              <a:ext cx="1614288" cy="1923849"/>
            </a:xfrm>
            <a:custGeom>
              <a:avLst/>
              <a:gdLst/>
              <a:ahLst/>
              <a:cxnLst/>
              <a:rect l="l" t="t" r="r" b="b"/>
              <a:pathLst>
                <a:path w="16244" h="19359" extrusionOk="0">
                  <a:moveTo>
                    <a:pt x="8203" y="1"/>
                  </a:moveTo>
                  <a:cubicBezTo>
                    <a:pt x="6911" y="1"/>
                    <a:pt x="5464" y="522"/>
                    <a:pt x="3882" y="1566"/>
                  </a:cubicBezTo>
                  <a:cubicBezTo>
                    <a:pt x="3214" y="1994"/>
                    <a:pt x="2571" y="2524"/>
                    <a:pt x="1941" y="3141"/>
                  </a:cubicBezTo>
                  <a:cubicBezTo>
                    <a:pt x="1324" y="3746"/>
                    <a:pt x="669" y="4489"/>
                    <a:pt x="1" y="5359"/>
                  </a:cubicBezTo>
                  <a:lnTo>
                    <a:pt x="2218" y="8736"/>
                  </a:lnTo>
                  <a:cubicBezTo>
                    <a:pt x="2634" y="7778"/>
                    <a:pt x="3113" y="6972"/>
                    <a:pt x="3630" y="6291"/>
                  </a:cubicBezTo>
                  <a:cubicBezTo>
                    <a:pt x="4134" y="5611"/>
                    <a:pt x="4688" y="5069"/>
                    <a:pt x="5268" y="4691"/>
                  </a:cubicBezTo>
                  <a:cubicBezTo>
                    <a:pt x="5804" y="4341"/>
                    <a:pt x="6302" y="4162"/>
                    <a:pt x="6778" y="4162"/>
                  </a:cubicBezTo>
                  <a:cubicBezTo>
                    <a:pt x="6851" y="4162"/>
                    <a:pt x="6923" y="4166"/>
                    <a:pt x="6994" y="4174"/>
                  </a:cubicBezTo>
                  <a:cubicBezTo>
                    <a:pt x="7511" y="4237"/>
                    <a:pt x="7939" y="4514"/>
                    <a:pt x="8267" y="5006"/>
                  </a:cubicBezTo>
                  <a:cubicBezTo>
                    <a:pt x="8494" y="5346"/>
                    <a:pt x="8607" y="5737"/>
                    <a:pt x="8632" y="6190"/>
                  </a:cubicBezTo>
                  <a:cubicBezTo>
                    <a:pt x="8658" y="6644"/>
                    <a:pt x="8595" y="7186"/>
                    <a:pt x="8431" y="7828"/>
                  </a:cubicBezTo>
                  <a:lnTo>
                    <a:pt x="8153" y="8900"/>
                  </a:lnTo>
                  <a:cubicBezTo>
                    <a:pt x="7851" y="10097"/>
                    <a:pt x="7738" y="11004"/>
                    <a:pt x="7801" y="11621"/>
                  </a:cubicBezTo>
                  <a:cubicBezTo>
                    <a:pt x="7851" y="12226"/>
                    <a:pt x="8078" y="12831"/>
                    <a:pt x="8468" y="13411"/>
                  </a:cubicBezTo>
                  <a:lnTo>
                    <a:pt x="8809" y="13940"/>
                  </a:lnTo>
                  <a:lnTo>
                    <a:pt x="12690" y="11394"/>
                  </a:lnTo>
                  <a:lnTo>
                    <a:pt x="12375" y="10916"/>
                  </a:lnTo>
                  <a:cubicBezTo>
                    <a:pt x="12161" y="10588"/>
                    <a:pt x="12047" y="10248"/>
                    <a:pt x="12022" y="9882"/>
                  </a:cubicBezTo>
                  <a:cubicBezTo>
                    <a:pt x="11997" y="9517"/>
                    <a:pt x="12072" y="8950"/>
                    <a:pt x="12274" y="8181"/>
                  </a:cubicBezTo>
                  <a:lnTo>
                    <a:pt x="12564" y="7123"/>
                  </a:lnTo>
                  <a:cubicBezTo>
                    <a:pt x="12816" y="6039"/>
                    <a:pt x="12904" y="5132"/>
                    <a:pt x="12816" y="4401"/>
                  </a:cubicBezTo>
                  <a:cubicBezTo>
                    <a:pt x="12728" y="3658"/>
                    <a:pt x="12463" y="2939"/>
                    <a:pt x="11997" y="2234"/>
                  </a:cubicBezTo>
                  <a:cubicBezTo>
                    <a:pt x="11102" y="860"/>
                    <a:pt x="9955" y="129"/>
                    <a:pt x="8582" y="16"/>
                  </a:cubicBezTo>
                  <a:cubicBezTo>
                    <a:pt x="8457" y="6"/>
                    <a:pt x="8331" y="1"/>
                    <a:pt x="8203" y="1"/>
                  </a:cubicBezTo>
                  <a:close/>
                  <a:moveTo>
                    <a:pt x="13736" y="12982"/>
                  </a:moveTo>
                  <a:lnTo>
                    <a:pt x="9855" y="15528"/>
                  </a:lnTo>
                  <a:lnTo>
                    <a:pt x="12362" y="19358"/>
                  </a:lnTo>
                  <a:lnTo>
                    <a:pt x="16243" y="16813"/>
                  </a:lnTo>
                  <a:lnTo>
                    <a:pt x="13736" y="129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7595379" y="3078664"/>
              <a:ext cx="219227" cy="225189"/>
            </a:xfrm>
            <a:custGeom>
              <a:avLst/>
              <a:gdLst/>
              <a:ahLst/>
              <a:cxnLst/>
              <a:rect l="l" t="t" r="r" b="b"/>
              <a:pathLst>
                <a:path w="2206" h="2266" extrusionOk="0">
                  <a:moveTo>
                    <a:pt x="1739" y="1"/>
                  </a:moveTo>
                  <a:lnTo>
                    <a:pt x="1487" y="366"/>
                  </a:lnTo>
                  <a:cubicBezTo>
                    <a:pt x="1487" y="366"/>
                    <a:pt x="442" y="517"/>
                    <a:pt x="467" y="681"/>
                  </a:cubicBezTo>
                  <a:cubicBezTo>
                    <a:pt x="478" y="733"/>
                    <a:pt x="543" y="751"/>
                    <a:pt x="631" y="751"/>
                  </a:cubicBezTo>
                  <a:cubicBezTo>
                    <a:pt x="844" y="751"/>
                    <a:pt x="1185" y="643"/>
                    <a:pt x="1185" y="643"/>
                  </a:cubicBezTo>
                  <a:lnTo>
                    <a:pt x="1185" y="643"/>
                  </a:lnTo>
                  <a:cubicBezTo>
                    <a:pt x="1185" y="643"/>
                    <a:pt x="1" y="1840"/>
                    <a:pt x="605" y="2218"/>
                  </a:cubicBezTo>
                  <a:cubicBezTo>
                    <a:pt x="660" y="2251"/>
                    <a:pt x="716" y="2266"/>
                    <a:pt x="773" y="2266"/>
                  </a:cubicBezTo>
                  <a:cubicBezTo>
                    <a:pt x="1355" y="2266"/>
                    <a:pt x="2004" y="706"/>
                    <a:pt x="2004" y="706"/>
                  </a:cubicBezTo>
                  <a:lnTo>
                    <a:pt x="2193" y="442"/>
                  </a:lnTo>
                  <a:lnTo>
                    <a:pt x="2206" y="429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7768195" y="2069295"/>
              <a:ext cx="384492" cy="1063339"/>
            </a:xfrm>
            <a:custGeom>
              <a:avLst/>
              <a:gdLst/>
              <a:ahLst/>
              <a:cxnLst/>
              <a:rect l="l" t="t" r="r" b="b"/>
              <a:pathLst>
                <a:path w="3869" h="10700" extrusionOk="0">
                  <a:moveTo>
                    <a:pt x="2116" y="0"/>
                  </a:moveTo>
                  <a:cubicBezTo>
                    <a:pt x="2108" y="0"/>
                    <a:pt x="2100" y="1"/>
                    <a:pt x="2092" y="1"/>
                  </a:cubicBezTo>
                  <a:cubicBezTo>
                    <a:pt x="26" y="241"/>
                    <a:pt x="2206" y="5924"/>
                    <a:pt x="2206" y="5924"/>
                  </a:cubicBezTo>
                  <a:lnTo>
                    <a:pt x="0" y="10158"/>
                  </a:lnTo>
                  <a:lnTo>
                    <a:pt x="593" y="10699"/>
                  </a:lnTo>
                  <a:lnTo>
                    <a:pt x="3869" y="6226"/>
                  </a:lnTo>
                  <a:cubicBezTo>
                    <a:pt x="3869" y="6226"/>
                    <a:pt x="3112" y="0"/>
                    <a:pt x="2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8506960" y="2223428"/>
              <a:ext cx="998148" cy="1071985"/>
            </a:xfrm>
            <a:custGeom>
              <a:avLst/>
              <a:gdLst/>
              <a:ahLst/>
              <a:cxnLst/>
              <a:rect l="l" t="t" r="r" b="b"/>
              <a:pathLst>
                <a:path w="10044" h="10787" extrusionOk="0">
                  <a:moveTo>
                    <a:pt x="2118" y="0"/>
                  </a:moveTo>
                  <a:lnTo>
                    <a:pt x="1" y="2533"/>
                  </a:lnTo>
                  <a:cubicBezTo>
                    <a:pt x="1" y="2533"/>
                    <a:pt x="2357" y="7170"/>
                    <a:pt x="2811" y="7977"/>
                  </a:cubicBezTo>
                  <a:cubicBezTo>
                    <a:pt x="3252" y="8770"/>
                    <a:pt x="9641" y="10787"/>
                    <a:pt x="9641" y="10787"/>
                  </a:cubicBezTo>
                  <a:cubicBezTo>
                    <a:pt x="9641" y="10787"/>
                    <a:pt x="10031" y="10283"/>
                    <a:pt x="10044" y="10257"/>
                  </a:cubicBezTo>
                  <a:cubicBezTo>
                    <a:pt x="10044" y="10245"/>
                    <a:pt x="4399" y="6653"/>
                    <a:pt x="4399" y="6653"/>
                  </a:cubicBezTo>
                  <a:cubicBezTo>
                    <a:pt x="4399" y="6653"/>
                    <a:pt x="3706" y="3087"/>
                    <a:pt x="3466" y="1815"/>
                  </a:cubicBezTo>
                  <a:cubicBezTo>
                    <a:pt x="3302" y="1046"/>
                    <a:pt x="2811" y="378"/>
                    <a:pt x="2118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8506960" y="2223428"/>
              <a:ext cx="425932" cy="715120"/>
            </a:xfrm>
            <a:custGeom>
              <a:avLst/>
              <a:gdLst/>
              <a:ahLst/>
              <a:cxnLst/>
              <a:rect l="l" t="t" r="r" b="b"/>
              <a:pathLst>
                <a:path w="4286" h="7196" extrusionOk="0">
                  <a:moveTo>
                    <a:pt x="2118" y="0"/>
                  </a:moveTo>
                  <a:lnTo>
                    <a:pt x="1" y="2533"/>
                  </a:lnTo>
                  <a:cubicBezTo>
                    <a:pt x="1" y="2533"/>
                    <a:pt x="1576" y="5620"/>
                    <a:pt x="2395" y="7195"/>
                  </a:cubicBezTo>
                  <a:cubicBezTo>
                    <a:pt x="3025" y="6805"/>
                    <a:pt x="3668" y="6464"/>
                    <a:pt x="4285" y="6049"/>
                  </a:cubicBezTo>
                  <a:cubicBezTo>
                    <a:pt x="4071" y="4990"/>
                    <a:pt x="3643" y="2760"/>
                    <a:pt x="3466" y="1802"/>
                  </a:cubicBezTo>
                  <a:cubicBezTo>
                    <a:pt x="3302" y="1034"/>
                    <a:pt x="2811" y="378"/>
                    <a:pt x="2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7507729" y="1999234"/>
              <a:ext cx="289089" cy="247450"/>
            </a:xfrm>
            <a:custGeom>
              <a:avLst/>
              <a:gdLst/>
              <a:ahLst/>
              <a:cxnLst/>
              <a:rect l="l" t="t" r="r" b="b"/>
              <a:pathLst>
                <a:path w="2909" h="2490" extrusionOk="0">
                  <a:moveTo>
                    <a:pt x="1273" y="1"/>
                  </a:moveTo>
                  <a:cubicBezTo>
                    <a:pt x="693" y="114"/>
                    <a:pt x="265" y="127"/>
                    <a:pt x="0" y="643"/>
                  </a:cubicBezTo>
                  <a:cubicBezTo>
                    <a:pt x="0" y="643"/>
                    <a:pt x="89" y="820"/>
                    <a:pt x="89" y="820"/>
                  </a:cubicBezTo>
                  <a:cubicBezTo>
                    <a:pt x="265" y="1084"/>
                    <a:pt x="429" y="1362"/>
                    <a:pt x="555" y="1664"/>
                  </a:cubicBezTo>
                  <a:cubicBezTo>
                    <a:pt x="594" y="1732"/>
                    <a:pt x="670" y="1777"/>
                    <a:pt x="749" y="1777"/>
                  </a:cubicBezTo>
                  <a:cubicBezTo>
                    <a:pt x="773" y="1777"/>
                    <a:pt x="796" y="1773"/>
                    <a:pt x="819" y="1765"/>
                  </a:cubicBezTo>
                  <a:cubicBezTo>
                    <a:pt x="819" y="1765"/>
                    <a:pt x="1477" y="2490"/>
                    <a:pt x="1770" y="2490"/>
                  </a:cubicBezTo>
                  <a:cubicBezTo>
                    <a:pt x="1786" y="2490"/>
                    <a:pt x="1801" y="2488"/>
                    <a:pt x="1815" y="2483"/>
                  </a:cubicBezTo>
                  <a:cubicBezTo>
                    <a:pt x="2143" y="2370"/>
                    <a:pt x="2810" y="1210"/>
                    <a:pt x="2596" y="958"/>
                  </a:cubicBezTo>
                  <a:cubicBezTo>
                    <a:pt x="2550" y="904"/>
                    <a:pt x="2519" y="868"/>
                    <a:pt x="2499" y="845"/>
                  </a:cubicBezTo>
                  <a:lnTo>
                    <a:pt x="2499" y="845"/>
                  </a:lnTo>
                  <a:cubicBezTo>
                    <a:pt x="2540" y="841"/>
                    <a:pt x="2909" y="792"/>
                    <a:pt x="2647" y="303"/>
                  </a:cubicBezTo>
                  <a:cubicBezTo>
                    <a:pt x="2575" y="169"/>
                    <a:pt x="2503" y="120"/>
                    <a:pt x="2437" y="120"/>
                  </a:cubicBezTo>
                  <a:cubicBezTo>
                    <a:pt x="2423" y="120"/>
                    <a:pt x="2408" y="122"/>
                    <a:pt x="2395" y="127"/>
                  </a:cubicBezTo>
                  <a:cubicBezTo>
                    <a:pt x="2281" y="215"/>
                    <a:pt x="2193" y="328"/>
                    <a:pt x="2130" y="454"/>
                  </a:cubicBezTo>
                  <a:lnTo>
                    <a:pt x="2382" y="807"/>
                  </a:lnTo>
                  <a:cubicBezTo>
                    <a:pt x="2421" y="924"/>
                    <a:pt x="2332" y="1025"/>
                    <a:pt x="2232" y="1025"/>
                  </a:cubicBezTo>
                  <a:cubicBezTo>
                    <a:pt x="2202" y="1025"/>
                    <a:pt x="2171" y="1016"/>
                    <a:pt x="2143" y="996"/>
                  </a:cubicBezTo>
                  <a:lnTo>
                    <a:pt x="1273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9" name="Google Shape;719;p47"/>
            <p:cNvCxnSpPr/>
            <p:nvPr/>
          </p:nvCxnSpPr>
          <p:spPr>
            <a:xfrm>
              <a:off x="8315375" y="0"/>
              <a:ext cx="0" cy="183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20" name="Google Shape;720;p47"/>
            <p:cNvSpPr/>
            <p:nvPr/>
          </p:nvSpPr>
          <p:spPr>
            <a:xfrm>
              <a:off x="7334913" y="1810021"/>
              <a:ext cx="804063" cy="527595"/>
            </a:xfrm>
            <a:custGeom>
              <a:avLst/>
              <a:gdLst/>
              <a:ahLst/>
              <a:cxnLst/>
              <a:rect l="l" t="t" r="r" b="b"/>
              <a:pathLst>
                <a:path w="8091" h="5309" extrusionOk="0">
                  <a:moveTo>
                    <a:pt x="2643" y="1"/>
                  </a:moveTo>
                  <a:cubicBezTo>
                    <a:pt x="2460" y="1"/>
                    <a:pt x="2243" y="52"/>
                    <a:pt x="1991" y="191"/>
                  </a:cubicBezTo>
                  <a:cubicBezTo>
                    <a:pt x="1424" y="506"/>
                    <a:pt x="794" y="1791"/>
                    <a:pt x="227" y="1942"/>
                  </a:cubicBezTo>
                  <a:cubicBezTo>
                    <a:pt x="76" y="1980"/>
                    <a:pt x="1" y="2131"/>
                    <a:pt x="51" y="2270"/>
                  </a:cubicBezTo>
                  <a:cubicBezTo>
                    <a:pt x="140" y="2482"/>
                    <a:pt x="358" y="2724"/>
                    <a:pt x="853" y="2724"/>
                  </a:cubicBezTo>
                  <a:cubicBezTo>
                    <a:pt x="917" y="2724"/>
                    <a:pt x="985" y="2720"/>
                    <a:pt x="1059" y="2711"/>
                  </a:cubicBezTo>
                  <a:lnTo>
                    <a:pt x="1059" y="2711"/>
                  </a:lnTo>
                  <a:cubicBezTo>
                    <a:pt x="1046" y="2736"/>
                    <a:pt x="1034" y="2774"/>
                    <a:pt x="1009" y="2799"/>
                  </a:cubicBezTo>
                  <a:cubicBezTo>
                    <a:pt x="933" y="2875"/>
                    <a:pt x="983" y="3001"/>
                    <a:pt x="1097" y="3014"/>
                  </a:cubicBezTo>
                  <a:cubicBezTo>
                    <a:pt x="1148" y="3021"/>
                    <a:pt x="1202" y="3026"/>
                    <a:pt x="1257" y="3026"/>
                  </a:cubicBezTo>
                  <a:cubicBezTo>
                    <a:pt x="1474" y="3026"/>
                    <a:pt x="1707" y="2955"/>
                    <a:pt x="1828" y="2724"/>
                  </a:cubicBezTo>
                  <a:cubicBezTo>
                    <a:pt x="2092" y="2220"/>
                    <a:pt x="2432" y="2018"/>
                    <a:pt x="3012" y="1905"/>
                  </a:cubicBezTo>
                  <a:lnTo>
                    <a:pt x="3882" y="2900"/>
                  </a:lnTo>
                  <a:cubicBezTo>
                    <a:pt x="3911" y="2921"/>
                    <a:pt x="3942" y="2929"/>
                    <a:pt x="3972" y="2929"/>
                  </a:cubicBezTo>
                  <a:cubicBezTo>
                    <a:pt x="4072" y="2929"/>
                    <a:pt x="4160" y="2830"/>
                    <a:pt x="4121" y="2724"/>
                  </a:cubicBezTo>
                  <a:lnTo>
                    <a:pt x="3869" y="2371"/>
                  </a:lnTo>
                  <a:cubicBezTo>
                    <a:pt x="3932" y="2232"/>
                    <a:pt x="4020" y="2119"/>
                    <a:pt x="4134" y="2031"/>
                  </a:cubicBezTo>
                  <a:cubicBezTo>
                    <a:pt x="4285" y="2144"/>
                    <a:pt x="4411" y="2270"/>
                    <a:pt x="4423" y="2459"/>
                  </a:cubicBezTo>
                  <a:cubicBezTo>
                    <a:pt x="4423" y="2623"/>
                    <a:pt x="4360" y="2774"/>
                    <a:pt x="4423" y="2938"/>
                  </a:cubicBezTo>
                  <a:cubicBezTo>
                    <a:pt x="4449" y="3014"/>
                    <a:pt x="4474" y="3077"/>
                    <a:pt x="4512" y="3152"/>
                  </a:cubicBezTo>
                  <a:cubicBezTo>
                    <a:pt x="4625" y="3266"/>
                    <a:pt x="4688" y="3417"/>
                    <a:pt x="4713" y="3581"/>
                  </a:cubicBezTo>
                  <a:cubicBezTo>
                    <a:pt x="4738" y="3959"/>
                    <a:pt x="4524" y="4211"/>
                    <a:pt x="4449" y="4563"/>
                  </a:cubicBezTo>
                  <a:cubicBezTo>
                    <a:pt x="4398" y="4828"/>
                    <a:pt x="4411" y="5168"/>
                    <a:pt x="4701" y="5269"/>
                  </a:cubicBezTo>
                  <a:cubicBezTo>
                    <a:pt x="4775" y="5296"/>
                    <a:pt x="4850" y="5308"/>
                    <a:pt x="4924" y="5308"/>
                  </a:cubicBezTo>
                  <a:cubicBezTo>
                    <a:pt x="5165" y="5308"/>
                    <a:pt x="5391" y="5173"/>
                    <a:pt x="5507" y="4941"/>
                  </a:cubicBezTo>
                  <a:cubicBezTo>
                    <a:pt x="5696" y="4513"/>
                    <a:pt x="5520" y="3971"/>
                    <a:pt x="5646" y="3505"/>
                  </a:cubicBezTo>
                  <a:cubicBezTo>
                    <a:pt x="5759" y="3114"/>
                    <a:pt x="6049" y="2812"/>
                    <a:pt x="6440" y="2686"/>
                  </a:cubicBezTo>
                  <a:cubicBezTo>
                    <a:pt x="6641" y="2623"/>
                    <a:pt x="6881" y="2585"/>
                    <a:pt x="7044" y="2421"/>
                  </a:cubicBezTo>
                  <a:cubicBezTo>
                    <a:pt x="7183" y="2270"/>
                    <a:pt x="7133" y="2094"/>
                    <a:pt x="7221" y="1930"/>
                  </a:cubicBezTo>
                  <a:cubicBezTo>
                    <a:pt x="7296" y="1785"/>
                    <a:pt x="7426" y="1753"/>
                    <a:pt x="7566" y="1753"/>
                  </a:cubicBezTo>
                  <a:cubicBezTo>
                    <a:pt x="7674" y="1753"/>
                    <a:pt x="7788" y="1772"/>
                    <a:pt x="7889" y="1772"/>
                  </a:cubicBezTo>
                  <a:cubicBezTo>
                    <a:pt x="7920" y="1772"/>
                    <a:pt x="7949" y="1770"/>
                    <a:pt x="7977" y="1766"/>
                  </a:cubicBezTo>
                  <a:cubicBezTo>
                    <a:pt x="8052" y="1766"/>
                    <a:pt x="8090" y="1678"/>
                    <a:pt x="8040" y="1627"/>
                  </a:cubicBezTo>
                  <a:cubicBezTo>
                    <a:pt x="7637" y="934"/>
                    <a:pt x="6830" y="582"/>
                    <a:pt x="6099" y="342"/>
                  </a:cubicBezTo>
                  <a:cubicBezTo>
                    <a:pt x="5827" y="262"/>
                    <a:pt x="5535" y="243"/>
                    <a:pt x="5244" y="243"/>
                  </a:cubicBezTo>
                  <a:cubicBezTo>
                    <a:pt x="5078" y="243"/>
                    <a:pt x="4912" y="249"/>
                    <a:pt x="4751" y="254"/>
                  </a:cubicBezTo>
                  <a:cubicBezTo>
                    <a:pt x="4653" y="254"/>
                    <a:pt x="4555" y="253"/>
                    <a:pt x="4457" y="253"/>
                  </a:cubicBezTo>
                  <a:cubicBezTo>
                    <a:pt x="4116" y="253"/>
                    <a:pt x="3779" y="268"/>
                    <a:pt x="3466" y="405"/>
                  </a:cubicBezTo>
                  <a:lnTo>
                    <a:pt x="3428" y="405"/>
                  </a:lnTo>
                  <a:cubicBezTo>
                    <a:pt x="3409" y="405"/>
                    <a:pt x="3158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 rot="-4293212">
              <a:off x="7541944" y="2124845"/>
              <a:ext cx="55890" cy="69460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374" y="1"/>
                  </a:moveTo>
                  <a:lnTo>
                    <a:pt x="0" y="247"/>
                  </a:lnTo>
                  <a:lnTo>
                    <a:pt x="241" y="365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 rot="-2989867">
              <a:off x="7621146" y="2168809"/>
              <a:ext cx="62273" cy="29878"/>
            </a:xfrm>
            <a:custGeom>
              <a:avLst/>
              <a:gdLst/>
              <a:ahLst/>
              <a:cxnLst/>
              <a:rect l="l" t="t" r="r" b="b"/>
              <a:pathLst>
                <a:path w="569" h="273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180"/>
                    <a:pt x="221" y="257"/>
                  </a:cubicBezTo>
                  <a:cubicBezTo>
                    <a:pt x="254" y="267"/>
                    <a:pt x="287" y="273"/>
                    <a:pt x="321" y="273"/>
                  </a:cubicBezTo>
                  <a:cubicBezTo>
                    <a:pt x="416" y="273"/>
                    <a:pt x="508" y="230"/>
                    <a:pt x="569" y="154"/>
                  </a:cubicBezTo>
                  <a:lnTo>
                    <a:pt x="569" y="154"/>
                  </a:lnTo>
                  <a:cubicBezTo>
                    <a:pt x="569" y="155"/>
                    <a:pt x="528" y="190"/>
                    <a:pt x="333" y="190"/>
                  </a:cubicBezTo>
                  <a:cubicBezTo>
                    <a:pt x="139" y="190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7"/>
          <p:cNvGrpSpPr/>
          <p:nvPr/>
        </p:nvGrpSpPr>
        <p:grpSpPr>
          <a:xfrm>
            <a:off x="-152400" y="1931567"/>
            <a:ext cx="1933745" cy="3204719"/>
            <a:chOff x="0" y="1935955"/>
            <a:chExt cx="1933745" cy="3204719"/>
          </a:xfrm>
        </p:grpSpPr>
        <p:sp>
          <p:nvSpPr>
            <p:cNvPr id="724" name="Google Shape;724;p47"/>
            <p:cNvSpPr/>
            <p:nvPr/>
          </p:nvSpPr>
          <p:spPr>
            <a:xfrm>
              <a:off x="0" y="4957371"/>
              <a:ext cx="1423664" cy="183303"/>
            </a:xfrm>
            <a:custGeom>
              <a:avLst/>
              <a:gdLst/>
              <a:ahLst/>
              <a:cxnLst/>
              <a:rect l="l" t="t" r="r" b="b"/>
              <a:pathLst>
                <a:path w="13118" h="1689" extrusionOk="0">
                  <a:moveTo>
                    <a:pt x="6565" y="0"/>
                  </a:moveTo>
                  <a:cubicBezTo>
                    <a:pt x="2936" y="0"/>
                    <a:pt x="0" y="378"/>
                    <a:pt x="0" y="844"/>
                  </a:cubicBezTo>
                  <a:cubicBezTo>
                    <a:pt x="0" y="1311"/>
                    <a:pt x="2936" y="1689"/>
                    <a:pt x="6565" y="1689"/>
                  </a:cubicBezTo>
                  <a:cubicBezTo>
                    <a:pt x="10182" y="1689"/>
                    <a:pt x="13118" y="1311"/>
                    <a:pt x="13118" y="844"/>
                  </a:cubicBezTo>
                  <a:cubicBezTo>
                    <a:pt x="13118" y="378"/>
                    <a:pt x="10182" y="0"/>
                    <a:pt x="6565" y="0"/>
                  </a:cubicBezTo>
                  <a:close/>
                </a:path>
              </a:pathLst>
            </a:cu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94311" y="3524152"/>
              <a:ext cx="631956" cy="1319803"/>
            </a:xfrm>
            <a:custGeom>
              <a:avLst/>
              <a:gdLst/>
              <a:ahLst/>
              <a:cxnLst/>
              <a:rect l="l" t="t" r="r" b="b"/>
              <a:pathLst>
                <a:path w="5823" h="12161" extrusionOk="0">
                  <a:moveTo>
                    <a:pt x="3088" y="0"/>
                  </a:moveTo>
                  <a:cubicBezTo>
                    <a:pt x="3088" y="0"/>
                    <a:pt x="3201" y="2470"/>
                    <a:pt x="3264" y="2785"/>
                  </a:cubicBezTo>
                  <a:cubicBezTo>
                    <a:pt x="3327" y="3088"/>
                    <a:pt x="3088" y="5595"/>
                    <a:pt x="3088" y="5595"/>
                  </a:cubicBezTo>
                  <a:lnTo>
                    <a:pt x="1" y="12160"/>
                  </a:lnTo>
                  <a:lnTo>
                    <a:pt x="858" y="12160"/>
                  </a:lnTo>
                  <a:cubicBezTo>
                    <a:pt x="858" y="12160"/>
                    <a:pt x="4134" y="7069"/>
                    <a:pt x="4336" y="6376"/>
                  </a:cubicBezTo>
                  <a:cubicBezTo>
                    <a:pt x="4537" y="5683"/>
                    <a:pt x="5822" y="2105"/>
                    <a:pt x="5822" y="2105"/>
                  </a:cubicBezTo>
                  <a:lnTo>
                    <a:pt x="30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429445" y="3524152"/>
              <a:ext cx="296823" cy="365195"/>
            </a:xfrm>
            <a:custGeom>
              <a:avLst/>
              <a:gdLst/>
              <a:ahLst/>
              <a:cxnLst/>
              <a:rect l="l" t="t" r="r" b="b"/>
              <a:pathLst>
                <a:path w="2735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5" y="630"/>
                    <a:pt x="63" y="1286"/>
                  </a:cubicBezTo>
                  <a:cubicBezTo>
                    <a:pt x="164" y="1714"/>
                    <a:pt x="416" y="2080"/>
                    <a:pt x="769" y="2344"/>
                  </a:cubicBezTo>
                  <a:cubicBezTo>
                    <a:pt x="1109" y="2596"/>
                    <a:pt x="1663" y="2974"/>
                    <a:pt x="2281" y="3365"/>
                  </a:cubicBezTo>
                  <a:cubicBezTo>
                    <a:pt x="2533" y="2659"/>
                    <a:pt x="2734" y="2105"/>
                    <a:pt x="2734" y="2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329599" y="2469804"/>
              <a:ext cx="448653" cy="1054453"/>
            </a:xfrm>
            <a:custGeom>
              <a:avLst/>
              <a:gdLst/>
              <a:ahLst/>
              <a:cxnLst/>
              <a:rect l="l" t="t" r="r" b="b"/>
              <a:pathLst>
                <a:path w="4134" h="9716" extrusionOk="0">
                  <a:moveTo>
                    <a:pt x="2004" y="0"/>
                  </a:moveTo>
                  <a:cubicBezTo>
                    <a:pt x="756" y="1021"/>
                    <a:pt x="0" y="2407"/>
                    <a:pt x="252" y="4284"/>
                  </a:cubicBezTo>
                  <a:cubicBezTo>
                    <a:pt x="504" y="6175"/>
                    <a:pt x="1109" y="7561"/>
                    <a:pt x="920" y="9715"/>
                  </a:cubicBezTo>
                  <a:lnTo>
                    <a:pt x="4133" y="9136"/>
                  </a:lnTo>
                  <a:cubicBezTo>
                    <a:pt x="4133" y="9136"/>
                    <a:pt x="3629" y="5519"/>
                    <a:pt x="3831" y="4095"/>
                  </a:cubicBezTo>
                  <a:cubicBezTo>
                    <a:pt x="4020" y="2684"/>
                    <a:pt x="4070" y="1600"/>
                    <a:pt x="3465" y="983"/>
                  </a:cubicBezTo>
                  <a:cubicBezTo>
                    <a:pt x="3037" y="567"/>
                    <a:pt x="2533" y="240"/>
                    <a:pt x="2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546981" y="2319384"/>
              <a:ext cx="210760" cy="266869"/>
            </a:xfrm>
            <a:custGeom>
              <a:avLst/>
              <a:gdLst/>
              <a:ahLst/>
              <a:cxnLst/>
              <a:rect l="l" t="t" r="r" b="b"/>
              <a:pathLst>
                <a:path w="1942" h="2459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593" y="832"/>
                    <a:pt x="1" y="1386"/>
                  </a:cubicBezTo>
                  <a:cubicBezTo>
                    <a:pt x="616" y="2276"/>
                    <a:pt x="1013" y="2459"/>
                    <a:pt x="1236" y="2459"/>
                  </a:cubicBezTo>
                  <a:cubicBezTo>
                    <a:pt x="1392" y="2459"/>
                    <a:pt x="1462" y="2369"/>
                    <a:pt x="1462" y="2369"/>
                  </a:cubicBezTo>
                  <a:cubicBezTo>
                    <a:pt x="1261" y="1903"/>
                    <a:pt x="1475" y="1374"/>
                    <a:pt x="1941" y="1172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422499" y="1935955"/>
              <a:ext cx="563366" cy="471226"/>
            </a:xfrm>
            <a:custGeom>
              <a:avLst/>
              <a:gdLst/>
              <a:ahLst/>
              <a:cxnLst/>
              <a:rect l="l" t="t" r="r" b="b"/>
              <a:pathLst>
                <a:path w="5191" h="4342" extrusionOk="0">
                  <a:moveTo>
                    <a:pt x="3885" y="1"/>
                  </a:moveTo>
                  <a:cubicBezTo>
                    <a:pt x="3833" y="1"/>
                    <a:pt x="3781" y="14"/>
                    <a:pt x="3731" y="43"/>
                  </a:cubicBezTo>
                  <a:cubicBezTo>
                    <a:pt x="3077" y="421"/>
                    <a:pt x="2665" y="527"/>
                    <a:pt x="2370" y="527"/>
                  </a:cubicBezTo>
                  <a:cubicBezTo>
                    <a:pt x="1987" y="527"/>
                    <a:pt x="1800" y="348"/>
                    <a:pt x="1534" y="348"/>
                  </a:cubicBezTo>
                  <a:cubicBezTo>
                    <a:pt x="1499" y="348"/>
                    <a:pt x="1463" y="351"/>
                    <a:pt x="1425" y="358"/>
                  </a:cubicBezTo>
                  <a:cubicBezTo>
                    <a:pt x="870" y="458"/>
                    <a:pt x="883" y="1265"/>
                    <a:pt x="883" y="1265"/>
                  </a:cubicBezTo>
                  <a:cubicBezTo>
                    <a:pt x="831" y="1251"/>
                    <a:pt x="783" y="1244"/>
                    <a:pt x="738" y="1244"/>
                  </a:cubicBezTo>
                  <a:cubicBezTo>
                    <a:pt x="1" y="1244"/>
                    <a:pt x="314" y="3117"/>
                    <a:pt x="694" y="3533"/>
                  </a:cubicBezTo>
                  <a:cubicBezTo>
                    <a:pt x="1059" y="3932"/>
                    <a:pt x="1135" y="4341"/>
                    <a:pt x="1360" y="4341"/>
                  </a:cubicBezTo>
                  <a:cubicBezTo>
                    <a:pt x="1384" y="4341"/>
                    <a:pt x="1410" y="4337"/>
                    <a:pt x="1438" y="4327"/>
                  </a:cubicBezTo>
                  <a:cubicBezTo>
                    <a:pt x="1438" y="4327"/>
                    <a:pt x="1942" y="2235"/>
                    <a:pt x="3630" y="2097"/>
                  </a:cubicBezTo>
                  <a:cubicBezTo>
                    <a:pt x="5191" y="1980"/>
                    <a:pt x="4523" y="1"/>
                    <a:pt x="3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541663" y="2132282"/>
              <a:ext cx="336435" cy="324063"/>
            </a:xfrm>
            <a:custGeom>
              <a:avLst/>
              <a:gdLst/>
              <a:ahLst/>
              <a:cxnLst/>
              <a:rect l="l" t="t" r="r" b="b"/>
              <a:pathLst>
                <a:path w="3100" h="2986" extrusionOk="0">
                  <a:moveTo>
                    <a:pt x="2224" y="1"/>
                  </a:moveTo>
                  <a:cubicBezTo>
                    <a:pt x="2069" y="1"/>
                    <a:pt x="1857" y="65"/>
                    <a:pt x="1587" y="288"/>
                  </a:cubicBezTo>
                  <a:cubicBezTo>
                    <a:pt x="1380" y="454"/>
                    <a:pt x="1190" y="511"/>
                    <a:pt x="1030" y="511"/>
                  </a:cubicBezTo>
                  <a:cubicBezTo>
                    <a:pt x="692" y="511"/>
                    <a:pt x="478" y="262"/>
                    <a:pt x="478" y="262"/>
                  </a:cubicBezTo>
                  <a:lnTo>
                    <a:pt x="478" y="1132"/>
                  </a:lnTo>
                  <a:cubicBezTo>
                    <a:pt x="459" y="1074"/>
                    <a:pt x="378" y="1034"/>
                    <a:pt x="291" y="1034"/>
                  </a:cubicBezTo>
                  <a:cubicBezTo>
                    <a:pt x="153" y="1034"/>
                    <a:pt x="0" y="1135"/>
                    <a:pt x="62" y="1422"/>
                  </a:cubicBezTo>
                  <a:cubicBezTo>
                    <a:pt x="132" y="1789"/>
                    <a:pt x="295" y="1828"/>
                    <a:pt x="361" y="1828"/>
                  </a:cubicBezTo>
                  <a:cubicBezTo>
                    <a:pt x="379" y="1828"/>
                    <a:pt x="390" y="1825"/>
                    <a:pt x="390" y="1825"/>
                  </a:cubicBezTo>
                  <a:lnTo>
                    <a:pt x="390" y="2442"/>
                  </a:lnTo>
                  <a:cubicBezTo>
                    <a:pt x="426" y="2820"/>
                    <a:pt x="1424" y="2986"/>
                    <a:pt x="2048" y="2986"/>
                  </a:cubicBezTo>
                  <a:cubicBezTo>
                    <a:pt x="2299" y="2986"/>
                    <a:pt x="2489" y="2959"/>
                    <a:pt x="2532" y="2909"/>
                  </a:cubicBezTo>
                  <a:cubicBezTo>
                    <a:pt x="2696" y="2732"/>
                    <a:pt x="2532" y="1787"/>
                    <a:pt x="2532" y="1787"/>
                  </a:cubicBezTo>
                  <a:lnTo>
                    <a:pt x="3099" y="1598"/>
                  </a:lnTo>
                  <a:cubicBezTo>
                    <a:pt x="2734" y="1233"/>
                    <a:pt x="2545" y="124"/>
                    <a:pt x="2545" y="124"/>
                  </a:cubicBezTo>
                  <a:cubicBezTo>
                    <a:pt x="2545" y="124"/>
                    <a:pt x="2439" y="1"/>
                    <a:pt x="2224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429445" y="3461206"/>
              <a:ext cx="826003" cy="1363540"/>
            </a:xfrm>
            <a:custGeom>
              <a:avLst/>
              <a:gdLst/>
              <a:ahLst/>
              <a:cxnLst/>
              <a:rect l="l" t="t" r="r" b="b"/>
              <a:pathLst>
                <a:path w="7611" h="12564" extrusionOk="0">
                  <a:moveTo>
                    <a:pt x="3201" y="1"/>
                  </a:moveTo>
                  <a:lnTo>
                    <a:pt x="0" y="580"/>
                  </a:lnTo>
                  <a:cubicBezTo>
                    <a:pt x="38" y="1399"/>
                    <a:pt x="428" y="2156"/>
                    <a:pt x="1071" y="2647"/>
                  </a:cubicBezTo>
                  <a:cubicBezTo>
                    <a:pt x="2142" y="3441"/>
                    <a:pt x="5129" y="5709"/>
                    <a:pt x="5129" y="5709"/>
                  </a:cubicBezTo>
                  <a:cubicBezTo>
                    <a:pt x="5129" y="5709"/>
                    <a:pt x="5910" y="12564"/>
                    <a:pt x="5922" y="12564"/>
                  </a:cubicBezTo>
                  <a:cubicBezTo>
                    <a:pt x="5935" y="12564"/>
                    <a:pt x="6590" y="12438"/>
                    <a:pt x="6590" y="12438"/>
                  </a:cubicBezTo>
                  <a:cubicBezTo>
                    <a:pt x="6590" y="12438"/>
                    <a:pt x="7611" y="5596"/>
                    <a:pt x="7057" y="4827"/>
                  </a:cubicBezTo>
                  <a:cubicBezTo>
                    <a:pt x="6515" y="4046"/>
                    <a:pt x="3201" y="1"/>
                    <a:pt x="3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61535" y="4842440"/>
              <a:ext cx="352497" cy="206636"/>
            </a:xfrm>
            <a:custGeom>
              <a:avLst/>
              <a:gdLst/>
              <a:ahLst/>
              <a:cxnLst/>
              <a:rect l="l" t="t" r="r" b="b"/>
              <a:pathLst>
                <a:path w="3248" h="1904" extrusionOk="0">
                  <a:moveTo>
                    <a:pt x="303" y="1"/>
                  </a:moveTo>
                  <a:lnTo>
                    <a:pt x="0" y="1046"/>
                  </a:lnTo>
                  <a:lnTo>
                    <a:pt x="1626" y="1903"/>
                  </a:lnTo>
                  <a:lnTo>
                    <a:pt x="3100" y="1903"/>
                  </a:lnTo>
                  <a:cubicBezTo>
                    <a:pt x="3104" y="1904"/>
                    <a:pt x="3108" y="1904"/>
                    <a:pt x="3112" y="1904"/>
                  </a:cubicBezTo>
                  <a:cubicBezTo>
                    <a:pt x="3216" y="1904"/>
                    <a:pt x="3248" y="1738"/>
                    <a:pt x="3138" y="1689"/>
                  </a:cubicBezTo>
                  <a:lnTo>
                    <a:pt x="1437" y="820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1072147" y="4809665"/>
              <a:ext cx="440405" cy="177660"/>
            </a:xfrm>
            <a:custGeom>
              <a:avLst/>
              <a:gdLst/>
              <a:ahLst/>
              <a:cxnLst/>
              <a:rect l="l" t="t" r="r" b="b"/>
              <a:pathLst>
                <a:path w="4058" h="1637" extrusionOk="0">
                  <a:moveTo>
                    <a:pt x="3894" y="0"/>
                  </a:moveTo>
                  <a:lnTo>
                    <a:pt x="1109" y="139"/>
                  </a:lnTo>
                  <a:lnTo>
                    <a:pt x="681" y="13"/>
                  </a:lnTo>
                  <a:lnTo>
                    <a:pt x="0" y="139"/>
                  </a:lnTo>
                  <a:lnTo>
                    <a:pt x="0" y="1273"/>
                  </a:lnTo>
                  <a:cubicBezTo>
                    <a:pt x="0" y="1480"/>
                    <a:pt x="179" y="1636"/>
                    <a:pt x="376" y="1636"/>
                  </a:cubicBezTo>
                  <a:cubicBezTo>
                    <a:pt x="418" y="1636"/>
                    <a:pt x="462" y="1629"/>
                    <a:pt x="504" y="1613"/>
                  </a:cubicBezTo>
                  <a:lnTo>
                    <a:pt x="3945" y="214"/>
                  </a:lnTo>
                  <a:cubicBezTo>
                    <a:pt x="4058" y="177"/>
                    <a:pt x="4020" y="0"/>
                    <a:pt x="3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641400" y="2067057"/>
              <a:ext cx="1292345" cy="2146457"/>
            </a:xfrm>
            <a:custGeom>
              <a:avLst/>
              <a:gdLst/>
              <a:ahLst/>
              <a:cxnLst/>
              <a:rect l="l" t="t" r="r" b="b"/>
              <a:pathLst>
                <a:path w="11908" h="19778" extrusionOk="0">
                  <a:moveTo>
                    <a:pt x="7022" y="1"/>
                  </a:moveTo>
                  <a:cubicBezTo>
                    <a:pt x="6747" y="1"/>
                    <a:pt x="6477" y="11"/>
                    <a:pt x="6212" y="32"/>
                  </a:cubicBezTo>
                  <a:cubicBezTo>
                    <a:pt x="4108" y="170"/>
                    <a:pt x="2546" y="712"/>
                    <a:pt x="1500" y="1657"/>
                  </a:cubicBezTo>
                  <a:cubicBezTo>
                    <a:pt x="466" y="2577"/>
                    <a:pt x="0" y="3862"/>
                    <a:pt x="114" y="5513"/>
                  </a:cubicBezTo>
                  <a:cubicBezTo>
                    <a:pt x="177" y="6357"/>
                    <a:pt x="391" y="7101"/>
                    <a:pt x="781" y="7743"/>
                  </a:cubicBezTo>
                  <a:cubicBezTo>
                    <a:pt x="1159" y="8386"/>
                    <a:pt x="1777" y="9054"/>
                    <a:pt x="2646" y="9760"/>
                  </a:cubicBezTo>
                  <a:lnTo>
                    <a:pt x="3516" y="10440"/>
                  </a:lnTo>
                  <a:cubicBezTo>
                    <a:pt x="4146" y="10931"/>
                    <a:pt x="4549" y="11335"/>
                    <a:pt x="4763" y="11650"/>
                  </a:cubicBezTo>
                  <a:cubicBezTo>
                    <a:pt x="4965" y="11952"/>
                    <a:pt x="5078" y="12305"/>
                    <a:pt x="5104" y="12696"/>
                  </a:cubicBezTo>
                  <a:lnTo>
                    <a:pt x="5141" y="13275"/>
                  </a:lnTo>
                  <a:lnTo>
                    <a:pt x="9804" y="12948"/>
                  </a:lnTo>
                  <a:lnTo>
                    <a:pt x="9753" y="12318"/>
                  </a:lnTo>
                  <a:cubicBezTo>
                    <a:pt x="9703" y="11612"/>
                    <a:pt x="9514" y="10994"/>
                    <a:pt x="9199" y="10478"/>
                  </a:cubicBezTo>
                  <a:cubicBezTo>
                    <a:pt x="8871" y="9949"/>
                    <a:pt x="8229" y="9293"/>
                    <a:pt x="7258" y="8512"/>
                  </a:cubicBezTo>
                  <a:lnTo>
                    <a:pt x="6376" y="7819"/>
                  </a:lnTo>
                  <a:cubicBezTo>
                    <a:pt x="5860" y="7403"/>
                    <a:pt x="5469" y="7013"/>
                    <a:pt x="5217" y="6635"/>
                  </a:cubicBezTo>
                  <a:cubicBezTo>
                    <a:pt x="4965" y="6257"/>
                    <a:pt x="4814" y="5866"/>
                    <a:pt x="4789" y="5463"/>
                  </a:cubicBezTo>
                  <a:cubicBezTo>
                    <a:pt x="4751" y="4870"/>
                    <a:pt x="4927" y="4379"/>
                    <a:pt x="5318" y="4014"/>
                  </a:cubicBezTo>
                  <a:cubicBezTo>
                    <a:pt x="5696" y="3648"/>
                    <a:pt x="6263" y="3434"/>
                    <a:pt x="7006" y="3384"/>
                  </a:cubicBezTo>
                  <a:cubicBezTo>
                    <a:pt x="7131" y="3374"/>
                    <a:pt x="7259" y="3370"/>
                    <a:pt x="7388" y="3370"/>
                  </a:cubicBezTo>
                  <a:cubicBezTo>
                    <a:pt x="7978" y="3370"/>
                    <a:pt x="8616" y="3465"/>
                    <a:pt x="9287" y="3661"/>
                  </a:cubicBezTo>
                  <a:cubicBezTo>
                    <a:pt x="10119" y="3888"/>
                    <a:pt x="10988" y="4253"/>
                    <a:pt x="11908" y="4757"/>
                  </a:cubicBezTo>
                  <a:lnTo>
                    <a:pt x="11631" y="712"/>
                  </a:lnTo>
                  <a:cubicBezTo>
                    <a:pt x="10560" y="422"/>
                    <a:pt x="9589" y="221"/>
                    <a:pt x="8720" y="107"/>
                  </a:cubicBezTo>
                  <a:cubicBezTo>
                    <a:pt x="8140" y="40"/>
                    <a:pt x="7572" y="1"/>
                    <a:pt x="7022" y="1"/>
                  </a:cubicBezTo>
                  <a:close/>
                  <a:moveTo>
                    <a:pt x="9930" y="14850"/>
                  </a:moveTo>
                  <a:lnTo>
                    <a:pt x="5280" y="15178"/>
                  </a:lnTo>
                  <a:lnTo>
                    <a:pt x="5595" y="19777"/>
                  </a:lnTo>
                  <a:lnTo>
                    <a:pt x="10257" y="19450"/>
                  </a:lnTo>
                  <a:lnTo>
                    <a:pt x="9930" y="148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1197931" y="3267049"/>
              <a:ext cx="227148" cy="154543"/>
            </a:xfrm>
            <a:custGeom>
              <a:avLst/>
              <a:gdLst/>
              <a:ahLst/>
              <a:cxnLst/>
              <a:rect l="l" t="t" r="r" b="b"/>
              <a:pathLst>
                <a:path w="2093" h="1424" extrusionOk="0">
                  <a:moveTo>
                    <a:pt x="139" y="0"/>
                  </a:moveTo>
                  <a:lnTo>
                    <a:pt x="1" y="656"/>
                  </a:lnTo>
                  <a:cubicBezTo>
                    <a:pt x="1" y="656"/>
                    <a:pt x="1009" y="1423"/>
                    <a:pt x="1630" y="1423"/>
                  </a:cubicBezTo>
                  <a:cubicBezTo>
                    <a:pt x="1863" y="1423"/>
                    <a:pt x="2041" y="1316"/>
                    <a:pt x="2092" y="1021"/>
                  </a:cubicBezTo>
                  <a:cubicBezTo>
                    <a:pt x="1790" y="656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438995" y="2612409"/>
              <a:ext cx="774127" cy="725832"/>
            </a:xfrm>
            <a:custGeom>
              <a:avLst/>
              <a:gdLst/>
              <a:ahLst/>
              <a:cxnLst/>
              <a:rect l="l" t="t" r="r" b="b"/>
              <a:pathLst>
                <a:path w="7133" h="6688" extrusionOk="0">
                  <a:moveTo>
                    <a:pt x="1098" y="1"/>
                  </a:moveTo>
                  <a:cubicBezTo>
                    <a:pt x="982" y="1"/>
                    <a:pt x="863" y="31"/>
                    <a:pt x="744" y="97"/>
                  </a:cubicBezTo>
                  <a:cubicBezTo>
                    <a:pt x="0" y="513"/>
                    <a:pt x="2558" y="5226"/>
                    <a:pt x="2558" y="5226"/>
                  </a:cubicBezTo>
                  <a:lnTo>
                    <a:pt x="6994" y="6688"/>
                  </a:lnTo>
                  <a:lnTo>
                    <a:pt x="7132" y="6032"/>
                  </a:lnTo>
                  <a:lnTo>
                    <a:pt x="3554" y="4205"/>
                  </a:lnTo>
                  <a:cubicBezTo>
                    <a:pt x="3554" y="4205"/>
                    <a:pt x="2462" y="1"/>
                    <a:pt x="1098" y="1"/>
                  </a:cubicBezTo>
                  <a:close/>
                </a:path>
              </a:pathLst>
            </a:custGeom>
            <a:solidFill>
              <a:srgbClr val="CDA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 rot="2098739" flipH="1">
              <a:off x="750549" y="2251457"/>
              <a:ext cx="55890" cy="69461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374" y="1"/>
                  </a:moveTo>
                  <a:lnTo>
                    <a:pt x="0" y="247"/>
                  </a:lnTo>
                  <a:lnTo>
                    <a:pt x="241" y="365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 rot="2989867" flipH="1">
              <a:off x="673052" y="2345134"/>
              <a:ext cx="62273" cy="29878"/>
            </a:xfrm>
            <a:custGeom>
              <a:avLst/>
              <a:gdLst/>
              <a:ahLst/>
              <a:cxnLst/>
              <a:rect l="l" t="t" r="r" b="b"/>
              <a:pathLst>
                <a:path w="569" h="273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180"/>
                    <a:pt x="221" y="257"/>
                  </a:cubicBezTo>
                  <a:cubicBezTo>
                    <a:pt x="254" y="267"/>
                    <a:pt x="287" y="273"/>
                    <a:pt x="321" y="273"/>
                  </a:cubicBezTo>
                  <a:cubicBezTo>
                    <a:pt x="416" y="273"/>
                    <a:pt x="508" y="230"/>
                    <a:pt x="569" y="154"/>
                  </a:cubicBezTo>
                  <a:lnTo>
                    <a:pt x="569" y="154"/>
                  </a:lnTo>
                  <a:cubicBezTo>
                    <a:pt x="569" y="155"/>
                    <a:pt x="528" y="190"/>
                    <a:pt x="333" y="190"/>
                  </a:cubicBezTo>
                  <a:cubicBezTo>
                    <a:pt x="139" y="190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Pravokutnik 1">
            <a:extLst>
              <a:ext uri="{FF2B5EF4-FFF2-40B4-BE49-F238E27FC236}">
                <a16:creationId xmlns:a16="http://schemas.microsoft.com/office/drawing/2014/main" id="{DDE919C3-FF24-496B-9A2B-D5660E4AFF59}"/>
              </a:ext>
            </a:extLst>
          </p:cNvPr>
          <p:cNvSpPr/>
          <p:nvPr/>
        </p:nvSpPr>
        <p:spPr>
          <a:xfrm>
            <a:off x="1777948" y="4408940"/>
            <a:ext cx="603665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SLIKOVNA UPUTA ZA PRIJAVU </a:t>
            </a:r>
          </a:p>
          <a:p>
            <a:r>
              <a:rPr lang="hr-HR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https://www.upisi.hr/docs/Kratke%20upute%20za%20prijavu.pdf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C7B1B44F-5B91-4B65-9C30-E34DA033F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000" y="1711064"/>
            <a:ext cx="4344000" cy="2258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14300" indent="0"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•Provjeriti osobne podatke, ocjene iz osnovne škole, rezultate državnih i međunarodnih natjecanja</a:t>
            </a:r>
          </a:p>
          <a:p>
            <a:pPr marL="114300" indent="0"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•Ako su podatci netočni-obratiti se RAZREDNIKU!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B53AEF6-494B-44A0-B129-7D24FF5C7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531" y="606057"/>
            <a:ext cx="7892372" cy="9462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PROVJERA UNESENIH OCJENA I OSTALIH PODATAKA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946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08378EAE-6D28-4545-909B-A95CEED31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051" y="1275129"/>
            <a:ext cx="7091916" cy="3698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	prijave i upisi u 1. razred srednjih škola u </a:t>
            </a:r>
            <a:r>
              <a:rPr lang="hr-HR" dirty="0" err="1">
                <a:solidFill>
                  <a:schemeClr val="tx1">
                    <a:lumMod val="50000"/>
                  </a:schemeClr>
                </a:solidFill>
              </a:rPr>
              <a:t>šk.god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. 2021./2022. odvija se u </a:t>
            </a:r>
            <a:r>
              <a:rPr lang="hr-HR" b="1" u="sng" dirty="0">
                <a:solidFill>
                  <a:schemeClr val="tx1">
                    <a:lumMod val="50000"/>
                  </a:schemeClr>
                </a:solidFill>
              </a:rPr>
              <a:t>ljetnome, jesenskome i naknadnome upisnom roku</a:t>
            </a:r>
          </a:p>
          <a:p>
            <a:pPr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	u ljetnom i jesenskom roku kandidat može </a:t>
            </a:r>
            <a:r>
              <a:rPr lang="hr-HR" b="1" u="sng" dirty="0">
                <a:solidFill>
                  <a:schemeClr val="tx1">
                    <a:lumMod val="50000"/>
                  </a:schemeClr>
                </a:solidFill>
              </a:rPr>
              <a:t>prijaviti najviše 6 programa obrazovanja</a:t>
            </a:r>
          </a:p>
          <a:p>
            <a:pPr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	programe možete pretraživati u sustavu prema županiji, nazivu škole, nazivu programa</a:t>
            </a:r>
          </a:p>
          <a:p>
            <a:pPr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	za svaki program možete pogledati detaljnije informacije-opis programa, bodovanje, preduvjete za upis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59FFC00-47CA-4C0A-9332-0A13F75B2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009" y="576033"/>
            <a:ext cx="7704000" cy="57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PRIJAVA PROGRAMA OBRAZOVANJA</a:t>
            </a:r>
          </a:p>
        </p:txBody>
      </p:sp>
    </p:spTree>
    <p:extLst>
      <p:ext uri="{BB962C8B-B14F-4D97-AF65-F5344CB8AC3E}">
        <p14:creationId xmlns:p14="http://schemas.microsoft.com/office/powerpoint/2010/main" val="286818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1F6D4B99-68F0-482F-97DD-CE0E18C3B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251" y="1341929"/>
            <a:ext cx="5861498" cy="24596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hr-HR" dirty="0"/>
              <a:t>•	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Kada prvi puta upisujete programe stvarate </a:t>
            </a:r>
            <a:r>
              <a:rPr lang="hr-HR" sz="1200" b="1" u="sng" dirty="0">
                <a:solidFill>
                  <a:schemeClr val="tx1">
                    <a:lumMod val="50000"/>
                  </a:schemeClr>
                </a:solidFill>
              </a:rPr>
              <a:t>LISTU PRIORITETA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•	</a:t>
            </a:r>
            <a:r>
              <a:rPr lang="hr-HR" sz="1200" b="1" u="sng" dirty="0">
                <a:solidFill>
                  <a:schemeClr val="tx1">
                    <a:lumMod val="50000"/>
                  </a:schemeClr>
                </a:solidFill>
              </a:rPr>
              <a:t>NA VRH LISTE POSTAVI SE PROGRAM KOJI SE ŽELI NAJVIŠE UPISATI, A ZATIM OSTALI PROGRAMI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•	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VAŽNO JE DA PROVJERITE JESU LI SVI PROGRAMI NA LISTI POREDNI PREMA VAŠIM ŽELJAMA JER NAKON ZAKLJUČAVANJA PROGRAMA, IZMJENE NISU MOGUĆE!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•	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Važno je da se na listi nalazi programi koje zaista želite upisati!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•	LISTE PORETKA OBNAVLJAJU SE SVAKIH SAT VREMENA pa je promjenu podataka i poretka moguće vidjeti tek za sat vremena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•	Na datum naveden u poglavlju </a:t>
            </a:r>
            <a:r>
              <a:rPr lang="hr-HR" sz="1200" b="1" u="sng" dirty="0">
                <a:solidFill>
                  <a:schemeClr val="tx1">
                    <a:lumMod val="50000"/>
                  </a:schemeClr>
                </a:solidFill>
              </a:rPr>
              <a:t>Kalendar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, ljestvice poretka postaju konačne i više se ne mijenjaju 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93BE4D0-DC80-42D6-B6D5-B050C15F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538619"/>
            <a:ext cx="7704000" cy="57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LISTA PRIORITETA</a:t>
            </a:r>
          </a:p>
        </p:txBody>
      </p:sp>
    </p:spTree>
    <p:extLst>
      <p:ext uri="{BB962C8B-B14F-4D97-AF65-F5344CB8AC3E}">
        <p14:creationId xmlns:p14="http://schemas.microsoft.com/office/powerpoint/2010/main" val="2580511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11EFED33-109D-4832-B655-37C6E2A96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0000" y="1668534"/>
            <a:ext cx="4344000" cy="2258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hr-HR" dirty="0"/>
              <a:t>•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	Prilikom prijave potrebno je odabrati 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</a:rPr>
              <a:t>prvi i drugi strani jezik 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i izborne predmete</a:t>
            </a:r>
          </a:p>
          <a:p>
            <a:pPr algn="just"/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•	</a:t>
            </a:r>
            <a:r>
              <a:rPr lang="hr-HR" b="1" dirty="0">
                <a:solidFill>
                  <a:schemeClr val="tx1">
                    <a:lumMod val="50000"/>
                  </a:schemeClr>
                </a:solidFill>
              </a:rPr>
              <a:t>Prvi strani jezi učenik je morao učiti najmanje četiri godine </a:t>
            </a:r>
            <a:r>
              <a:rPr lang="hr-HR" dirty="0">
                <a:solidFill>
                  <a:schemeClr val="tx1">
                    <a:lumMod val="50000"/>
                  </a:schemeClr>
                </a:solidFill>
              </a:rPr>
              <a:t>tijekom osnovne škole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70C63B9-463F-4049-BFF7-950B1C686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554768"/>
            <a:ext cx="7704000" cy="99758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ODABIR STRANIH JEZIKA I IZBORNIH PREDMETA</a:t>
            </a:r>
          </a:p>
        </p:txBody>
      </p:sp>
    </p:spTree>
    <p:extLst>
      <p:ext uri="{BB962C8B-B14F-4D97-AF65-F5344CB8AC3E}">
        <p14:creationId xmlns:p14="http://schemas.microsoft.com/office/powerpoint/2010/main" val="3320097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E97A7C9F-DA09-402D-A6BB-16592F0F1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335" y="1439648"/>
            <a:ext cx="6329330" cy="250217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hr-HR" sz="1200" dirty="0"/>
              <a:t>•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	na </a:t>
            </a:r>
            <a:r>
              <a:rPr lang="hr-HR" sz="1200" b="1" u="sng" dirty="0">
                <a:solidFill>
                  <a:schemeClr val="tx1">
                    <a:lumMod val="50000"/>
                  </a:schemeClr>
                </a:solidFill>
              </a:rPr>
              <a:t>www.upisi.hr 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objavljuju se 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</a:rPr>
              <a:t>ogledne i konačne ljestvice poretka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•	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OGLEDNE LJESTVICE PORETKA 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su odraz trenutačnog bodovnog stanja te su izračunate na temelju  podataka koji su trenutno u sustavu-PROMJENJIVE SU!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•	obnavljaju se svakih sat vremena pa se tako mijenja i redoslijed na listi prioriteta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	(svakog punog sata za svakoga kandidata pronalazi se program obrazovanja koji mu je trenutačno najviši na listi prioriteta, a na kojemu se po bodovima nalazi unutar upisne kvote)</a:t>
            </a:r>
          </a:p>
          <a:p>
            <a:pPr algn="just"/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•	</a:t>
            </a:r>
            <a:r>
              <a:rPr lang="hr-HR" sz="12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KONAČNE LJESTVICE PORETKA </a:t>
            </a:r>
            <a:r>
              <a:rPr lang="hr-HR" sz="1200" dirty="0">
                <a:solidFill>
                  <a:schemeClr val="tx1">
                    <a:lumMod val="50000"/>
                  </a:schemeClr>
                </a:solidFill>
              </a:rPr>
              <a:t>postaju na datum koji je naveden u Kalendaru i više se ne mijenjaju  (25.7.2021.)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77F7B16-8D0A-4988-A37F-75DAD944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68" y="671928"/>
            <a:ext cx="7704000" cy="57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LJESTVICE PORETKA</a:t>
            </a:r>
          </a:p>
        </p:txBody>
      </p:sp>
    </p:spTree>
    <p:extLst>
      <p:ext uri="{BB962C8B-B14F-4D97-AF65-F5344CB8AC3E}">
        <p14:creationId xmlns:p14="http://schemas.microsoft.com/office/powerpoint/2010/main" val="177488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C490F2B5-4389-4206-B539-B6A5B495A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715" y="1532709"/>
            <a:ext cx="6744000" cy="2438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hr-HR" sz="16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algn="just"/>
            <a:r>
              <a:rPr lang="hr-HR" sz="16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Što je prijavnica?</a:t>
            </a:r>
          </a:p>
          <a:p>
            <a:pPr algn="just"/>
            <a:r>
              <a:rPr lang="hr-HR" sz="1600" dirty="0"/>
              <a:t>Prijavnica je obrazac koji sadrži KONAČNU listu prijavljenih obrazovnih programa, a dostavlja se razredniku u OŠ. </a:t>
            </a:r>
          </a:p>
          <a:p>
            <a:pPr algn="just"/>
            <a:r>
              <a:rPr lang="hr-HR" sz="16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Kako do prijavnice?</a:t>
            </a:r>
          </a:p>
          <a:p>
            <a:pPr algn="just"/>
            <a:r>
              <a:rPr lang="hr-HR" sz="1600" dirty="0"/>
              <a:t>Učenik može sam  dohvatiti prijavnicu iz sustava </a:t>
            </a:r>
            <a:r>
              <a:rPr lang="hr-HR" sz="1600" dirty="0" err="1"/>
              <a:t>NISpuSŠ</a:t>
            </a:r>
            <a:r>
              <a:rPr lang="hr-HR" sz="1600" dirty="0"/>
              <a:t>, nakon što roditelj/skrbnik ispiše i vlastoručno potpiše prijavnicu. </a:t>
            </a:r>
          </a:p>
          <a:p>
            <a:pPr algn="just"/>
            <a:r>
              <a:rPr lang="hr-HR" sz="16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Kako dostaviti prijavnicu?</a:t>
            </a:r>
          </a:p>
          <a:p>
            <a:pPr algn="just"/>
            <a:r>
              <a:rPr lang="hr-HR" sz="1600" dirty="0"/>
              <a:t>Prijavnica se može dostaviti razredniku OSOBNO ili ELEKTRONIČKIM PUTEM (slikana ili skenirana). 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637B127-3F2A-4F0E-9C15-0E917D21D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593652"/>
            <a:ext cx="7704000" cy="6865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sz="2000" dirty="0"/>
              <a:t>ZAKLJUČAVANJE LISTE PRIORITETA, POTPISIVANJE PRIJAVNICA, OBJAVA KONAČNIH LJESTVICA POREDKA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1364FEA-8FF2-4FDE-B568-5F6C3B41FB83}"/>
              </a:ext>
            </a:extLst>
          </p:cNvPr>
          <p:cNvSpPr txBox="1"/>
          <p:nvPr/>
        </p:nvSpPr>
        <p:spPr>
          <a:xfrm>
            <a:off x="1318438" y="4284601"/>
            <a:ext cx="813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NAKON ZAVRŠETKA PRIJAVA OBRAZOVNIH PROGRAMA, 7.7.2021.</a:t>
            </a:r>
          </a:p>
        </p:txBody>
      </p:sp>
    </p:spTree>
    <p:extLst>
      <p:ext uri="{BB962C8B-B14F-4D97-AF65-F5344CB8AC3E}">
        <p14:creationId xmlns:p14="http://schemas.microsoft.com/office/powerpoint/2010/main" val="276805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895DB41-9DA4-4B5A-B3C1-65347609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283858"/>
            <a:ext cx="4572396" cy="2575783"/>
          </a:xfrm>
          <a:prstGeom prst="rect">
            <a:avLst/>
          </a:prstGeom>
        </p:spPr>
      </p:pic>
      <p:sp>
        <p:nvSpPr>
          <p:cNvPr id="2" name="Podnaslov 1">
            <a:extLst>
              <a:ext uri="{FF2B5EF4-FFF2-40B4-BE49-F238E27FC236}">
                <a16:creationId xmlns:a16="http://schemas.microsoft.com/office/drawing/2014/main" id="{A7BE61CF-67D7-400B-99ED-22E4BD378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5F539D1-A0C5-4126-9860-FEE21952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39199"/>
            <a:ext cx="7704000" cy="57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KORISNIČKE UPUTE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42ECA5-FA5F-4B72-A8CD-1697D27F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941"/>
            <a:ext cx="9144000" cy="42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89134C4-00B3-4C6B-AA58-48580606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321" y="821187"/>
            <a:ext cx="4533929" cy="45339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6BA9C70-C5AC-4763-830B-C8C5E9086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55" y="821187"/>
            <a:ext cx="3875976" cy="46747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25AB235-EF69-4428-8497-9B73B0D1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50" y="367404"/>
            <a:ext cx="7825664" cy="1163684"/>
          </a:xfrm>
        </p:spPr>
        <p:txBody>
          <a:bodyPr/>
          <a:lstStyle/>
          <a:p>
            <a:r>
              <a:rPr lang="hr-HR" sz="3600" dirty="0"/>
              <a:t>KOJU SREDNJU ŠKOLU UPISATI?</a:t>
            </a:r>
          </a:p>
        </p:txBody>
      </p:sp>
    </p:spTree>
    <p:extLst>
      <p:ext uri="{BB962C8B-B14F-4D97-AF65-F5344CB8AC3E}">
        <p14:creationId xmlns:p14="http://schemas.microsoft.com/office/powerpoint/2010/main" val="1061502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ADE62CC0-6A8D-4ABB-977D-D179522BD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163D6AB-5FEC-4930-B2D1-5615A6BAE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6303"/>
            <a:ext cx="7704000" cy="57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VIDEO UPUTE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8FD120-3A5E-4A3F-8D07-9BEB9767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796675"/>
            <a:ext cx="915463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75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60"/>
          <p:cNvSpPr txBox="1">
            <a:spLocks noGrp="1"/>
          </p:cNvSpPr>
          <p:nvPr>
            <p:ph type="ctrTitle" idx="2"/>
          </p:nvPr>
        </p:nvSpPr>
        <p:spPr>
          <a:xfrm>
            <a:off x="1071120" y="817669"/>
            <a:ext cx="3676887" cy="977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Korisničke upute na www.upisi.hr</a:t>
            </a:r>
            <a:endParaRPr dirty="0"/>
          </a:p>
        </p:txBody>
      </p:sp>
      <p:sp>
        <p:nvSpPr>
          <p:cNvPr id="1061" name="Google Shape;1061;p60"/>
          <p:cNvSpPr txBox="1">
            <a:spLocks noGrp="1"/>
          </p:cNvSpPr>
          <p:nvPr>
            <p:ph type="subTitle" idx="3"/>
          </p:nvPr>
        </p:nvSpPr>
        <p:spPr>
          <a:xfrm>
            <a:off x="1552801" y="2056462"/>
            <a:ext cx="2907600" cy="68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hr-HR" dirty="0">
                <a:hlinkClick r:id="rId3"/>
              </a:rPr>
              <a:t>https://www.upisi.hr/upisi/FAQ/KorisnickeUpute</a:t>
            </a:r>
            <a:r>
              <a:rPr lang="hr-HR" dirty="0"/>
              <a:t> </a:t>
            </a:r>
            <a:endParaRPr dirty="0"/>
          </a:p>
        </p:txBody>
      </p:sp>
      <p:sp>
        <p:nvSpPr>
          <p:cNvPr id="1062" name="Google Shape;1062;p60"/>
          <p:cNvSpPr/>
          <p:nvPr/>
        </p:nvSpPr>
        <p:spPr>
          <a:xfrm>
            <a:off x="8351956" y="469020"/>
            <a:ext cx="144086" cy="141964"/>
          </a:xfrm>
          <a:custGeom>
            <a:avLst/>
            <a:gdLst/>
            <a:ahLst/>
            <a:cxnLst/>
            <a:rect l="l" t="t" r="r" b="b"/>
            <a:pathLst>
              <a:path w="883" h="870" extrusionOk="0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60"/>
          <p:cNvSpPr/>
          <p:nvPr/>
        </p:nvSpPr>
        <p:spPr>
          <a:xfrm>
            <a:off x="4557360" y="469019"/>
            <a:ext cx="187328" cy="187165"/>
          </a:xfrm>
          <a:custGeom>
            <a:avLst/>
            <a:gdLst/>
            <a:ahLst/>
            <a:cxnLst/>
            <a:rect l="l" t="t" r="r" b="b"/>
            <a:pathLst>
              <a:path w="1148" h="1147" extrusionOk="0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60"/>
          <p:cNvSpPr/>
          <p:nvPr/>
        </p:nvSpPr>
        <p:spPr>
          <a:xfrm>
            <a:off x="719996" y="4384810"/>
            <a:ext cx="94806" cy="81426"/>
          </a:xfrm>
          <a:custGeom>
            <a:avLst/>
            <a:gdLst/>
            <a:ahLst/>
            <a:cxnLst/>
            <a:rect l="l" t="t" r="r" b="b"/>
            <a:pathLst>
              <a:path w="581" h="499" extrusionOk="0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60"/>
          <p:cNvSpPr/>
          <p:nvPr/>
        </p:nvSpPr>
        <p:spPr>
          <a:xfrm>
            <a:off x="1555908" y="319864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60"/>
          <p:cNvSpPr/>
          <p:nvPr/>
        </p:nvSpPr>
        <p:spPr>
          <a:xfrm>
            <a:off x="4087501" y="4504695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60"/>
          <p:cNvSpPr/>
          <p:nvPr/>
        </p:nvSpPr>
        <p:spPr>
          <a:xfrm>
            <a:off x="8683300" y="2444142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60"/>
          <p:cNvSpPr/>
          <p:nvPr/>
        </p:nvSpPr>
        <p:spPr>
          <a:xfrm>
            <a:off x="5589801" y="319872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9" name="Google Shape;1069;p60"/>
          <p:cNvGrpSpPr/>
          <p:nvPr/>
        </p:nvGrpSpPr>
        <p:grpSpPr>
          <a:xfrm>
            <a:off x="5547510" y="907437"/>
            <a:ext cx="2041712" cy="1894946"/>
            <a:chOff x="5952349" y="1193187"/>
            <a:chExt cx="2041712" cy="1894946"/>
          </a:xfrm>
        </p:grpSpPr>
        <p:sp>
          <p:nvSpPr>
            <p:cNvPr id="1070" name="Google Shape;1070;p60"/>
            <p:cNvSpPr/>
            <p:nvPr/>
          </p:nvSpPr>
          <p:spPr>
            <a:xfrm>
              <a:off x="5952349" y="1301357"/>
              <a:ext cx="2041712" cy="1786776"/>
            </a:xfrm>
            <a:custGeom>
              <a:avLst/>
              <a:gdLst/>
              <a:ahLst/>
              <a:cxnLst/>
              <a:rect l="l" t="t" r="r" b="b"/>
              <a:pathLst>
                <a:path w="31226" h="27327" extrusionOk="0">
                  <a:moveTo>
                    <a:pt x="15857" y="1"/>
                  </a:moveTo>
                  <a:cubicBezTo>
                    <a:pt x="13597" y="1"/>
                    <a:pt x="11329" y="499"/>
                    <a:pt x="9224" y="1507"/>
                  </a:cubicBezTo>
                  <a:cubicBezTo>
                    <a:pt x="4461" y="3788"/>
                    <a:pt x="1210" y="8349"/>
                    <a:pt x="605" y="13591"/>
                  </a:cubicBezTo>
                  <a:cubicBezTo>
                    <a:pt x="1" y="18833"/>
                    <a:pt x="2130" y="24012"/>
                    <a:pt x="6238" y="27326"/>
                  </a:cubicBezTo>
                  <a:lnTo>
                    <a:pt x="25479" y="27326"/>
                  </a:lnTo>
                  <a:cubicBezTo>
                    <a:pt x="29109" y="24403"/>
                    <a:pt x="31225" y="20005"/>
                    <a:pt x="31213" y="15355"/>
                  </a:cubicBezTo>
                  <a:cubicBezTo>
                    <a:pt x="31213" y="10076"/>
                    <a:pt x="28504" y="5174"/>
                    <a:pt x="24043" y="2364"/>
                  </a:cubicBezTo>
                  <a:cubicBezTo>
                    <a:pt x="21554" y="796"/>
                    <a:pt x="18711" y="1"/>
                    <a:pt x="15857" y="1"/>
                  </a:cubicBezTo>
                  <a:close/>
                </a:path>
              </a:pathLst>
            </a:cu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0"/>
            <p:cNvSpPr/>
            <p:nvPr/>
          </p:nvSpPr>
          <p:spPr>
            <a:xfrm>
              <a:off x="6847954" y="2899409"/>
              <a:ext cx="238982" cy="185432"/>
            </a:xfrm>
            <a:custGeom>
              <a:avLst/>
              <a:gdLst/>
              <a:ahLst/>
              <a:cxnLst/>
              <a:rect l="l" t="t" r="r" b="b"/>
              <a:pathLst>
                <a:path w="3655" h="2836" extrusionOk="0">
                  <a:moveTo>
                    <a:pt x="1" y="1"/>
                  </a:moveTo>
                  <a:lnTo>
                    <a:pt x="1" y="996"/>
                  </a:lnTo>
                  <a:cubicBezTo>
                    <a:pt x="1" y="2004"/>
                    <a:pt x="820" y="2836"/>
                    <a:pt x="1828" y="2836"/>
                  </a:cubicBezTo>
                  <a:cubicBezTo>
                    <a:pt x="2836" y="2823"/>
                    <a:pt x="3655" y="2004"/>
                    <a:pt x="3655" y="996"/>
                  </a:cubicBezTo>
                  <a:lnTo>
                    <a:pt x="36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0"/>
            <p:cNvSpPr/>
            <p:nvPr/>
          </p:nvSpPr>
          <p:spPr>
            <a:xfrm>
              <a:off x="6777924" y="2639889"/>
              <a:ext cx="380737" cy="351837"/>
            </a:xfrm>
            <a:custGeom>
              <a:avLst/>
              <a:gdLst/>
              <a:ahLst/>
              <a:cxnLst/>
              <a:rect l="l" t="t" r="r" b="b"/>
              <a:pathLst>
                <a:path w="5823" h="5381" extrusionOk="0">
                  <a:moveTo>
                    <a:pt x="1" y="0"/>
                  </a:moveTo>
                  <a:lnTo>
                    <a:pt x="1" y="3680"/>
                  </a:lnTo>
                  <a:cubicBezTo>
                    <a:pt x="1" y="4625"/>
                    <a:pt x="757" y="5381"/>
                    <a:pt x="1689" y="5381"/>
                  </a:cubicBezTo>
                  <a:lnTo>
                    <a:pt x="4134" y="5381"/>
                  </a:lnTo>
                  <a:cubicBezTo>
                    <a:pt x="5066" y="5381"/>
                    <a:pt x="5822" y="4625"/>
                    <a:pt x="5822" y="3692"/>
                  </a:cubicBezTo>
                  <a:lnTo>
                    <a:pt x="5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0"/>
            <p:cNvSpPr/>
            <p:nvPr/>
          </p:nvSpPr>
          <p:spPr>
            <a:xfrm>
              <a:off x="6727642" y="2709918"/>
              <a:ext cx="478814" cy="92324"/>
            </a:xfrm>
            <a:custGeom>
              <a:avLst/>
              <a:gdLst/>
              <a:ahLst/>
              <a:cxnLst/>
              <a:rect l="l" t="t" r="r" b="b"/>
              <a:pathLst>
                <a:path w="7323" h="1412" extrusionOk="0">
                  <a:moveTo>
                    <a:pt x="707" y="0"/>
                  </a:moveTo>
                  <a:cubicBezTo>
                    <a:pt x="316" y="0"/>
                    <a:pt x="1" y="316"/>
                    <a:pt x="1" y="706"/>
                  </a:cubicBezTo>
                  <a:cubicBezTo>
                    <a:pt x="1" y="1097"/>
                    <a:pt x="316" y="1412"/>
                    <a:pt x="707" y="1412"/>
                  </a:cubicBezTo>
                  <a:lnTo>
                    <a:pt x="6616" y="1412"/>
                  </a:lnTo>
                  <a:cubicBezTo>
                    <a:pt x="7007" y="1412"/>
                    <a:pt x="7322" y="1097"/>
                    <a:pt x="7322" y="706"/>
                  </a:cubicBezTo>
                  <a:cubicBezTo>
                    <a:pt x="7322" y="316"/>
                    <a:pt x="7007" y="0"/>
                    <a:pt x="6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0"/>
            <p:cNvSpPr/>
            <p:nvPr/>
          </p:nvSpPr>
          <p:spPr>
            <a:xfrm>
              <a:off x="6801856" y="2709918"/>
              <a:ext cx="173074" cy="92324"/>
            </a:xfrm>
            <a:custGeom>
              <a:avLst/>
              <a:gdLst/>
              <a:ahLst/>
              <a:cxnLst/>
              <a:rect l="l" t="t" r="r" b="b"/>
              <a:pathLst>
                <a:path w="2647" h="1412" extrusionOk="0">
                  <a:moveTo>
                    <a:pt x="706" y="0"/>
                  </a:moveTo>
                  <a:cubicBezTo>
                    <a:pt x="315" y="0"/>
                    <a:pt x="0" y="316"/>
                    <a:pt x="0" y="706"/>
                  </a:cubicBezTo>
                  <a:cubicBezTo>
                    <a:pt x="0" y="1097"/>
                    <a:pt x="315" y="1412"/>
                    <a:pt x="706" y="1412"/>
                  </a:cubicBezTo>
                  <a:lnTo>
                    <a:pt x="1941" y="1412"/>
                  </a:lnTo>
                  <a:cubicBezTo>
                    <a:pt x="2331" y="1412"/>
                    <a:pt x="2646" y="1097"/>
                    <a:pt x="2646" y="706"/>
                  </a:cubicBezTo>
                  <a:cubicBezTo>
                    <a:pt x="2646" y="316"/>
                    <a:pt x="2331" y="0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0"/>
            <p:cNvSpPr/>
            <p:nvPr/>
          </p:nvSpPr>
          <p:spPr>
            <a:xfrm>
              <a:off x="6727642" y="2849976"/>
              <a:ext cx="478814" cy="91539"/>
            </a:xfrm>
            <a:custGeom>
              <a:avLst/>
              <a:gdLst/>
              <a:ahLst/>
              <a:cxnLst/>
              <a:rect l="l" t="t" r="r" b="b"/>
              <a:pathLst>
                <a:path w="7323" h="1400" extrusionOk="0">
                  <a:moveTo>
                    <a:pt x="707" y="1"/>
                  </a:moveTo>
                  <a:cubicBezTo>
                    <a:pt x="316" y="1"/>
                    <a:pt x="1" y="303"/>
                    <a:pt x="1" y="694"/>
                  </a:cubicBezTo>
                  <a:cubicBezTo>
                    <a:pt x="1" y="1084"/>
                    <a:pt x="316" y="1399"/>
                    <a:pt x="707" y="1399"/>
                  </a:cubicBezTo>
                  <a:lnTo>
                    <a:pt x="6616" y="1399"/>
                  </a:lnTo>
                  <a:cubicBezTo>
                    <a:pt x="7007" y="1399"/>
                    <a:pt x="7322" y="1084"/>
                    <a:pt x="7322" y="694"/>
                  </a:cubicBezTo>
                  <a:cubicBezTo>
                    <a:pt x="7322" y="303"/>
                    <a:pt x="7007" y="1"/>
                    <a:pt x="6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0"/>
            <p:cNvSpPr/>
            <p:nvPr/>
          </p:nvSpPr>
          <p:spPr>
            <a:xfrm>
              <a:off x="6426143" y="1506148"/>
              <a:ext cx="1085129" cy="1159341"/>
            </a:xfrm>
            <a:custGeom>
              <a:avLst/>
              <a:gdLst/>
              <a:ahLst/>
              <a:cxnLst/>
              <a:rect l="l" t="t" r="r" b="b"/>
              <a:pathLst>
                <a:path w="16596" h="17731" extrusionOk="0">
                  <a:moveTo>
                    <a:pt x="8304" y="1"/>
                  </a:moveTo>
                  <a:cubicBezTo>
                    <a:pt x="3717" y="1"/>
                    <a:pt x="0" y="3428"/>
                    <a:pt x="0" y="7662"/>
                  </a:cubicBezTo>
                  <a:cubicBezTo>
                    <a:pt x="0" y="10207"/>
                    <a:pt x="1336" y="12450"/>
                    <a:pt x="3390" y="13849"/>
                  </a:cubicBezTo>
                  <a:cubicBezTo>
                    <a:pt x="3390" y="13849"/>
                    <a:pt x="4360" y="14378"/>
                    <a:pt x="4461" y="15815"/>
                  </a:cubicBezTo>
                  <a:lnTo>
                    <a:pt x="4461" y="16848"/>
                  </a:lnTo>
                  <a:cubicBezTo>
                    <a:pt x="4486" y="17344"/>
                    <a:pt x="4889" y="17730"/>
                    <a:pt x="5382" y="17730"/>
                  </a:cubicBezTo>
                  <a:cubicBezTo>
                    <a:pt x="5390" y="17730"/>
                    <a:pt x="5398" y="17730"/>
                    <a:pt x="5406" y="17730"/>
                  </a:cubicBezTo>
                  <a:lnTo>
                    <a:pt x="11190" y="17730"/>
                  </a:lnTo>
                  <a:cubicBezTo>
                    <a:pt x="11198" y="17730"/>
                    <a:pt x="11205" y="17730"/>
                    <a:pt x="11213" y="17730"/>
                  </a:cubicBezTo>
                  <a:cubicBezTo>
                    <a:pt x="11707" y="17730"/>
                    <a:pt x="12122" y="17344"/>
                    <a:pt x="12135" y="16848"/>
                  </a:cubicBezTo>
                  <a:lnTo>
                    <a:pt x="12135" y="15802"/>
                  </a:lnTo>
                  <a:cubicBezTo>
                    <a:pt x="12248" y="14378"/>
                    <a:pt x="13193" y="13862"/>
                    <a:pt x="13193" y="13862"/>
                  </a:cubicBezTo>
                  <a:cubicBezTo>
                    <a:pt x="15260" y="12463"/>
                    <a:pt x="16595" y="10207"/>
                    <a:pt x="16595" y="7662"/>
                  </a:cubicBezTo>
                  <a:cubicBezTo>
                    <a:pt x="16595" y="3428"/>
                    <a:pt x="12878" y="1"/>
                    <a:pt x="8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0"/>
            <p:cNvSpPr/>
            <p:nvPr/>
          </p:nvSpPr>
          <p:spPr>
            <a:xfrm>
              <a:off x="6545605" y="1661834"/>
              <a:ext cx="858570" cy="783705"/>
            </a:xfrm>
            <a:custGeom>
              <a:avLst/>
              <a:gdLst/>
              <a:ahLst/>
              <a:cxnLst/>
              <a:rect l="l" t="t" r="r" b="b"/>
              <a:pathLst>
                <a:path w="13131" h="11986" extrusionOk="0">
                  <a:moveTo>
                    <a:pt x="6559" y="1"/>
                  </a:moveTo>
                  <a:cubicBezTo>
                    <a:pt x="3805" y="1"/>
                    <a:pt x="1318" y="1917"/>
                    <a:pt x="706" y="4714"/>
                  </a:cubicBezTo>
                  <a:cubicBezTo>
                    <a:pt x="0" y="7952"/>
                    <a:pt x="2054" y="11140"/>
                    <a:pt x="5293" y="11846"/>
                  </a:cubicBezTo>
                  <a:cubicBezTo>
                    <a:pt x="5723" y="11940"/>
                    <a:pt x="6153" y="11985"/>
                    <a:pt x="6577" y="11985"/>
                  </a:cubicBezTo>
                  <a:cubicBezTo>
                    <a:pt x="9328" y="11985"/>
                    <a:pt x="11813" y="10078"/>
                    <a:pt x="12425" y="7272"/>
                  </a:cubicBezTo>
                  <a:cubicBezTo>
                    <a:pt x="13130" y="4034"/>
                    <a:pt x="11076" y="845"/>
                    <a:pt x="7838" y="140"/>
                  </a:cubicBezTo>
                  <a:cubicBezTo>
                    <a:pt x="7409" y="46"/>
                    <a:pt x="6981" y="1"/>
                    <a:pt x="6559" y="1"/>
                  </a:cubicBezTo>
                  <a:close/>
                </a:path>
              </a:pathLst>
            </a:custGeom>
            <a:solidFill>
              <a:srgbClr val="FFFFFF">
                <a:alpha val="23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0"/>
            <p:cNvSpPr/>
            <p:nvPr/>
          </p:nvSpPr>
          <p:spPr>
            <a:xfrm>
              <a:off x="6759812" y="2024403"/>
              <a:ext cx="206878" cy="641100"/>
            </a:xfrm>
            <a:custGeom>
              <a:avLst/>
              <a:gdLst/>
              <a:ahLst/>
              <a:cxnLst/>
              <a:rect l="l" t="t" r="r" b="b"/>
              <a:pathLst>
                <a:path w="3164" h="9805" fill="none" extrusionOk="0">
                  <a:moveTo>
                    <a:pt x="2319" y="9804"/>
                  </a:moveTo>
                  <a:lnTo>
                    <a:pt x="2319" y="1160"/>
                  </a:lnTo>
                  <a:cubicBezTo>
                    <a:pt x="2319" y="517"/>
                    <a:pt x="1802" y="1"/>
                    <a:pt x="1160" y="1"/>
                  </a:cubicBezTo>
                  <a:lnTo>
                    <a:pt x="1160" y="1"/>
                  </a:lnTo>
                  <a:cubicBezTo>
                    <a:pt x="517" y="1"/>
                    <a:pt x="0" y="517"/>
                    <a:pt x="0" y="1160"/>
                  </a:cubicBezTo>
                  <a:lnTo>
                    <a:pt x="0" y="1803"/>
                  </a:lnTo>
                  <a:cubicBezTo>
                    <a:pt x="0" y="2445"/>
                    <a:pt x="517" y="2962"/>
                    <a:pt x="1160" y="2962"/>
                  </a:cubicBezTo>
                  <a:lnTo>
                    <a:pt x="3163" y="2962"/>
                  </a:lnTo>
                </a:path>
              </a:pathLst>
            </a:custGeom>
            <a:noFill/>
            <a:ln w="8825" cap="flat" cmpd="sng">
              <a:solidFill>
                <a:schemeClr val="lt1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0"/>
            <p:cNvSpPr/>
            <p:nvPr/>
          </p:nvSpPr>
          <p:spPr>
            <a:xfrm>
              <a:off x="6957542" y="2024403"/>
              <a:ext cx="216751" cy="641100"/>
            </a:xfrm>
            <a:custGeom>
              <a:avLst/>
              <a:gdLst/>
              <a:ahLst/>
              <a:cxnLst/>
              <a:rect l="l" t="t" r="r" b="b"/>
              <a:pathLst>
                <a:path w="3315" h="9805" fill="none" extrusionOk="0">
                  <a:moveTo>
                    <a:pt x="996" y="9804"/>
                  </a:moveTo>
                  <a:lnTo>
                    <a:pt x="996" y="1160"/>
                  </a:lnTo>
                  <a:cubicBezTo>
                    <a:pt x="996" y="517"/>
                    <a:pt x="1513" y="1"/>
                    <a:pt x="2155" y="1"/>
                  </a:cubicBezTo>
                  <a:lnTo>
                    <a:pt x="2155" y="1"/>
                  </a:lnTo>
                  <a:cubicBezTo>
                    <a:pt x="2798" y="1"/>
                    <a:pt x="3315" y="517"/>
                    <a:pt x="3315" y="1160"/>
                  </a:cubicBezTo>
                  <a:lnTo>
                    <a:pt x="3315" y="1803"/>
                  </a:lnTo>
                  <a:cubicBezTo>
                    <a:pt x="3315" y="2445"/>
                    <a:pt x="2798" y="2962"/>
                    <a:pt x="2155" y="2962"/>
                  </a:cubicBezTo>
                  <a:lnTo>
                    <a:pt x="1" y="2962"/>
                  </a:lnTo>
                </a:path>
              </a:pathLst>
            </a:custGeom>
            <a:noFill/>
            <a:ln w="8825" cap="flat" cmpd="sng">
              <a:solidFill>
                <a:schemeClr val="lt1"/>
              </a:solidFill>
              <a:prstDash val="solid"/>
              <a:miter lim="126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0"/>
            <p:cNvSpPr/>
            <p:nvPr/>
          </p:nvSpPr>
          <p:spPr>
            <a:xfrm>
              <a:off x="6645254" y="1663534"/>
              <a:ext cx="131097" cy="106316"/>
            </a:xfrm>
            <a:custGeom>
              <a:avLst/>
              <a:gdLst/>
              <a:ahLst/>
              <a:cxnLst/>
              <a:rect l="l" t="t" r="r" b="b"/>
              <a:pathLst>
                <a:path w="2005" h="1626" fill="none" extrusionOk="0">
                  <a:moveTo>
                    <a:pt x="1" y="1626"/>
                  </a:moveTo>
                  <a:cubicBezTo>
                    <a:pt x="555" y="958"/>
                    <a:pt x="1236" y="404"/>
                    <a:pt x="2004" y="0"/>
                  </a:cubicBezTo>
                </a:path>
              </a:pathLst>
            </a:custGeom>
            <a:noFill/>
            <a:ln w="516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0"/>
            <p:cNvSpPr/>
            <p:nvPr/>
          </p:nvSpPr>
          <p:spPr>
            <a:xfrm>
              <a:off x="6549724" y="2038396"/>
              <a:ext cx="9089" cy="87420"/>
            </a:xfrm>
            <a:custGeom>
              <a:avLst/>
              <a:gdLst/>
              <a:ahLst/>
              <a:cxnLst/>
              <a:rect l="l" t="t" r="r" b="b"/>
              <a:pathLst>
                <a:path w="139" h="1337" fill="none" extrusionOk="0">
                  <a:moveTo>
                    <a:pt x="139" y="1337"/>
                  </a:moveTo>
                  <a:cubicBezTo>
                    <a:pt x="51" y="895"/>
                    <a:pt x="0" y="442"/>
                    <a:pt x="0" y="1"/>
                  </a:cubicBezTo>
                </a:path>
              </a:pathLst>
            </a:custGeom>
            <a:noFill/>
            <a:ln w="356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0"/>
            <p:cNvSpPr/>
            <p:nvPr/>
          </p:nvSpPr>
          <p:spPr>
            <a:xfrm>
              <a:off x="6929236" y="1193187"/>
              <a:ext cx="91312" cy="242599"/>
            </a:xfrm>
            <a:custGeom>
              <a:avLst/>
              <a:gdLst/>
              <a:ahLst/>
              <a:cxnLst/>
              <a:rect l="l" t="t" r="r" b="b"/>
              <a:pathLst>
                <a:path w="807" h="2144" extrusionOk="0">
                  <a:moveTo>
                    <a:pt x="391" y="1"/>
                  </a:moveTo>
                  <a:cubicBezTo>
                    <a:pt x="177" y="1"/>
                    <a:pt x="0" y="177"/>
                    <a:pt x="0" y="391"/>
                  </a:cubicBezTo>
                  <a:lnTo>
                    <a:pt x="0" y="1740"/>
                  </a:lnTo>
                  <a:cubicBezTo>
                    <a:pt x="0" y="1966"/>
                    <a:pt x="177" y="2143"/>
                    <a:pt x="391" y="2143"/>
                  </a:cubicBezTo>
                  <a:cubicBezTo>
                    <a:pt x="398" y="2143"/>
                    <a:pt x="405" y="2143"/>
                    <a:pt x="412" y="2143"/>
                  </a:cubicBezTo>
                  <a:cubicBezTo>
                    <a:pt x="629" y="2143"/>
                    <a:pt x="806" y="1959"/>
                    <a:pt x="794" y="1740"/>
                  </a:cubicBezTo>
                  <a:lnTo>
                    <a:pt x="794" y="391"/>
                  </a:lnTo>
                  <a:cubicBezTo>
                    <a:pt x="794" y="177"/>
                    <a:pt x="61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0"/>
            <p:cNvSpPr/>
            <p:nvPr/>
          </p:nvSpPr>
          <p:spPr>
            <a:xfrm>
              <a:off x="6196343" y="1530029"/>
              <a:ext cx="229808" cy="193943"/>
            </a:xfrm>
            <a:custGeom>
              <a:avLst/>
              <a:gdLst/>
              <a:ahLst/>
              <a:cxnLst/>
              <a:rect l="l" t="t" r="r" b="b"/>
              <a:pathLst>
                <a:path w="2031" h="1714" extrusionOk="0">
                  <a:moveTo>
                    <a:pt x="558" y="1"/>
                  </a:moveTo>
                  <a:cubicBezTo>
                    <a:pt x="258" y="1"/>
                    <a:pt x="1" y="382"/>
                    <a:pt x="264" y="664"/>
                  </a:cubicBezTo>
                  <a:lnTo>
                    <a:pt x="1209" y="1609"/>
                  </a:lnTo>
                  <a:cubicBezTo>
                    <a:pt x="1294" y="1683"/>
                    <a:pt x="1385" y="1714"/>
                    <a:pt x="1473" y="1714"/>
                  </a:cubicBezTo>
                  <a:cubicBezTo>
                    <a:pt x="1776" y="1714"/>
                    <a:pt x="2031" y="1339"/>
                    <a:pt x="1776" y="1055"/>
                  </a:cubicBezTo>
                  <a:lnTo>
                    <a:pt x="831" y="97"/>
                  </a:lnTo>
                  <a:lnTo>
                    <a:pt x="819" y="110"/>
                  </a:lnTo>
                  <a:cubicBezTo>
                    <a:pt x="736" y="33"/>
                    <a:pt x="645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0"/>
            <p:cNvSpPr/>
            <p:nvPr/>
          </p:nvSpPr>
          <p:spPr>
            <a:xfrm>
              <a:off x="5994100" y="2039045"/>
              <a:ext cx="242480" cy="89843"/>
            </a:xfrm>
            <a:custGeom>
              <a:avLst/>
              <a:gdLst/>
              <a:ahLst/>
              <a:cxnLst/>
              <a:rect l="l" t="t" r="r" b="b"/>
              <a:pathLst>
                <a:path w="2143" h="794" extrusionOk="0">
                  <a:moveTo>
                    <a:pt x="391" y="0"/>
                  </a:moveTo>
                  <a:cubicBezTo>
                    <a:pt x="177" y="0"/>
                    <a:pt x="1" y="177"/>
                    <a:pt x="1" y="403"/>
                  </a:cubicBezTo>
                  <a:cubicBezTo>
                    <a:pt x="1" y="618"/>
                    <a:pt x="177" y="794"/>
                    <a:pt x="391" y="794"/>
                  </a:cubicBezTo>
                  <a:lnTo>
                    <a:pt x="1740" y="794"/>
                  </a:lnTo>
                  <a:cubicBezTo>
                    <a:pt x="1967" y="794"/>
                    <a:pt x="2143" y="618"/>
                    <a:pt x="2143" y="403"/>
                  </a:cubicBezTo>
                  <a:cubicBezTo>
                    <a:pt x="2130" y="189"/>
                    <a:pt x="1954" y="13"/>
                    <a:pt x="1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0"/>
            <p:cNvSpPr/>
            <p:nvPr/>
          </p:nvSpPr>
          <p:spPr>
            <a:xfrm>
              <a:off x="6157093" y="2377002"/>
              <a:ext cx="228450" cy="194735"/>
            </a:xfrm>
            <a:custGeom>
              <a:avLst/>
              <a:gdLst/>
              <a:ahLst/>
              <a:cxnLst/>
              <a:rect l="l" t="t" r="r" b="b"/>
              <a:pathLst>
                <a:path w="2019" h="1721" extrusionOk="0">
                  <a:moveTo>
                    <a:pt x="1465" y="0"/>
                  </a:moveTo>
                  <a:cubicBezTo>
                    <a:pt x="1380" y="0"/>
                    <a:pt x="1291" y="31"/>
                    <a:pt x="1209" y="104"/>
                  </a:cubicBezTo>
                  <a:lnTo>
                    <a:pt x="264" y="1062"/>
                  </a:lnTo>
                  <a:cubicBezTo>
                    <a:pt x="0" y="1346"/>
                    <a:pt x="260" y="1721"/>
                    <a:pt x="561" y="1721"/>
                  </a:cubicBezTo>
                  <a:cubicBezTo>
                    <a:pt x="647" y="1721"/>
                    <a:pt x="737" y="1690"/>
                    <a:pt x="819" y="1616"/>
                  </a:cubicBezTo>
                  <a:lnTo>
                    <a:pt x="1764" y="671"/>
                  </a:lnTo>
                  <a:cubicBezTo>
                    <a:pt x="2018" y="378"/>
                    <a:pt x="1763" y="0"/>
                    <a:pt x="1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0"/>
            <p:cNvSpPr/>
            <p:nvPr/>
          </p:nvSpPr>
          <p:spPr>
            <a:xfrm>
              <a:off x="7551872" y="2377002"/>
              <a:ext cx="228337" cy="194057"/>
            </a:xfrm>
            <a:custGeom>
              <a:avLst/>
              <a:gdLst/>
              <a:ahLst/>
              <a:cxnLst/>
              <a:rect l="l" t="t" r="r" b="b"/>
              <a:pathLst>
                <a:path w="2018" h="1715" extrusionOk="0">
                  <a:moveTo>
                    <a:pt x="553" y="1"/>
                  </a:moveTo>
                  <a:cubicBezTo>
                    <a:pt x="255" y="1"/>
                    <a:pt x="1" y="376"/>
                    <a:pt x="255" y="660"/>
                  </a:cubicBezTo>
                  <a:lnTo>
                    <a:pt x="1200" y="1605"/>
                  </a:lnTo>
                  <a:cubicBezTo>
                    <a:pt x="1285" y="1682"/>
                    <a:pt x="1378" y="1714"/>
                    <a:pt x="1466" y="1714"/>
                  </a:cubicBezTo>
                  <a:cubicBezTo>
                    <a:pt x="1768" y="1714"/>
                    <a:pt x="2018" y="1333"/>
                    <a:pt x="1754" y="1050"/>
                  </a:cubicBezTo>
                  <a:lnTo>
                    <a:pt x="809" y="105"/>
                  </a:lnTo>
                  <a:cubicBezTo>
                    <a:pt x="728" y="32"/>
                    <a:pt x="639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0"/>
            <p:cNvSpPr/>
            <p:nvPr/>
          </p:nvSpPr>
          <p:spPr>
            <a:xfrm>
              <a:off x="7660818" y="2039045"/>
              <a:ext cx="242480" cy="89843"/>
            </a:xfrm>
            <a:custGeom>
              <a:avLst/>
              <a:gdLst/>
              <a:ahLst/>
              <a:cxnLst/>
              <a:rect l="l" t="t" r="r" b="b"/>
              <a:pathLst>
                <a:path w="2143" h="794" extrusionOk="0">
                  <a:moveTo>
                    <a:pt x="404" y="0"/>
                  </a:moveTo>
                  <a:cubicBezTo>
                    <a:pt x="177" y="0"/>
                    <a:pt x="0" y="177"/>
                    <a:pt x="0" y="403"/>
                  </a:cubicBezTo>
                  <a:cubicBezTo>
                    <a:pt x="0" y="618"/>
                    <a:pt x="177" y="794"/>
                    <a:pt x="404" y="794"/>
                  </a:cubicBezTo>
                  <a:lnTo>
                    <a:pt x="1752" y="794"/>
                  </a:lnTo>
                  <a:cubicBezTo>
                    <a:pt x="1966" y="794"/>
                    <a:pt x="2142" y="618"/>
                    <a:pt x="2142" y="403"/>
                  </a:cubicBezTo>
                  <a:cubicBezTo>
                    <a:pt x="2142" y="177"/>
                    <a:pt x="1966" y="0"/>
                    <a:pt x="1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0"/>
            <p:cNvSpPr/>
            <p:nvPr/>
          </p:nvSpPr>
          <p:spPr>
            <a:xfrm>
              <a:off x="7570887" y="1525616"/>
              <a:ext cx="234899" cy="198356"/>
            </a:xfrm>
            <a:custGeom>
              <a:avLst/>
              <a:gdLst/>
              <a:ahLst/>
              <a:cxnLst/>
              <a:rect l="l" t="t" r="r" b="b"/>
              <a:pathLst>
                <a:path w="2076" h="1753" extrusionOk="0">
                  <a:moveTo>
                    <a:pt x="1488" y="1"/>
                  </a:moveTo>
                  <a:cubicBezTo>
                    <a:pt x="1391" y="1"/>
                    <a:pt x="1290" y="41"/>
                    <a:pt x="1200" y="136"/>
                  </a:cubicBezTo>
                  <a:lnTo>
                    <a:pt x="1213" y="136"/>
                  </a:lnTo>
                  <a:lnTo>
                    <a:pt x="255" y="1081"/>
                  </a:lnTo>
                  <a:cubicBezTo>
                    <a:pt x="1" y="1375"/>
                    <a:pt x="256" y="1752"/>
                    <a:pt x="560" y="1752"/>
                  </a:cubicBezTo>
                  <a:cubicBezTo>
                    <a:pt x="647" y="1752"/>
                    <a:pt x="738" y="1721"/>
                    <a:pt x="822" y="1648"/>
                  </a:cubicBezTo>
                  <a:lnTo>
                    <a:pt x="1767" y="703"/>
                  </a:lnTo>
                  <a:cubicBezTo>
                    <a:pt x="2075" y="414"/>
                    <a:pt x="1803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60"/>
          <p:cNvGrpSpPr/>
          <p:nvPr/>
        </p:nvGrpSpPr>
        <p:grpSpPr>
          <a:xfrm>
            <a:off x="1345416" y="2429869"/>
            <a:ext cx="2460435" cy="1810577"/>
            <a:chOff x="932647" y="2639419"/>
            <a:chExt cx="2460435" cy="1810577"/>
          </a:xfrm>
        </p:grpSpPr>
        <p:sp>
          <p:nvSpPr>
            <p:cNvPr id="1090" name="Google Shape;1090;p60"/>
            <p:cNvSpPr/>
            <p:nvPr/>
          </p:nvSpPr>
          <p:spPr>
            <a:xfrm>
              <a:off x="1138174" y="2639419"/>
              <a:ext cx="2041712" cy="1786776"/>
            </a:xfrm>
            <a:custGeom>
              <a:avLst/>
              <a:gdLst/>
              <a:ahLst/>
              <a:cxnLst/>
              <a:rect l="l" t="t" r="r" b="b"/>
              <a:pathLst>
                <a:path w="31226" h="27327" extrusionOk="0">
                  <a:moveTo>
                    <a:pt x="15857" y="1"/>
                  </a:moveTo>
                  <a:cubicBezTo>
                    <a:pt x="13597" y="1"/>
                    <a:pt x="11329" y="499"/>
                    <a:pt x="9224" y="1507"/>
                  </a:cubicBezTo>
                  <a:cubicBezTo>
                    <a:pt x="4461" y="3788"/>
                    <a:pt x="1210" y="8349"/>
                    <a:pt x="605" y="13591"/>
                  </a:cubicBezTo>
                  <a:cubicBezTo>
                    <a:pt x="1" y="18833"/>
                    <a:pt x="2130" y="24012"/>
                    <a:pt x="6238" y="27326"/>
                  </a:cubicBezTo>
                  <a:lnTo>
                    <a:pt x="25479" y="27326"/>
                  </a:lnTo>
                  <a:cubicBezTo>
                    <a:pt x="29109" y="24403"/>
                    <a:pt x="31225" y="20005"/>
                    <a:pt x="31213" y="15355"/>
                  </a:cubicBezTo>
                  <a:cubicBezTo>
                    <a:pt x="31213" y="10076"/>
                    <a:pt x="28504" y="5174"/>
                    <a:pt x="24043" y="2364"/>
                  </a:cubicBezTo>
                  <a:cubicBezTo>
                    <a:pt x="21554" y="796"/>
                    <a:pt x="18711" y="1"/>
                    <a:pt x="15857" y="1"/>
                  </a:cubicBezTo>
                  <a:close/>
                </a:path>
              </a:pathLst>
            </a:cu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60"/>
            <p:cNvGrpSpPr/>
            <p:nvPr/>
          </p:nvGrpSpPr>
          <p:grpSpPr>
            <a:xfrm>
              <a:off x="2722742" y="3171621"/>
              <a:ext cx="670340" cy="1248835"/>
              <a:chOff x="2606879" y="3308552"/>
              <a:chExt cx="670340" cy="1248835"/>
            </a:xfrm>
          </p:grpSpPr>
          <p:sp>
            <p:nvSpPr>
              <p:cNvPr id="1092" name="Google Shape;1092;p60"/>
              <p:cNvSpPr/>
              <p:nvPr/>
            </p:nvSpPr>
            <p:spPr>
              <a:xfrm>
                <a:off x="3049155" y="4503540"/>
                <a:ext cx="159905" cy="53847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324" extrusionOk="0">
                    <a:moveTo>
                      <a:pt x="3075" y="1"/>
                    </a:moveTo>
                    <a:lnTo>
                      <a:pt x="3049" y="353"/>
                    </a:lnTo>
                    <a:lnTo>
                      <a:pt x="0" y="1324"/>
                    </a:lnTo>
                    <a:lnTo>
                      <a:pt x="3932" y="1324"/>
                    </a:lnTo>
                    <a:lnTo>
                      <a:pt x="39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60"/>
              <p:cNvSpPr/>
              <p:nvPr/>
            </p:nvSpPr>
            <p:spPr>
              <a:xfrm>
                <a:off x="3057859" y="3885000"/>
                <a:ext cx="172715" cy="618591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15210" extrusionOk="0">
                    <a:moveTo>
                      <a:pt x="0" y="0"/>
                    </a:moveTo>
                    <a:lnTo>
                      <a:pt x="2861" y="15210"/>
                    </a:lnTo>
                    <a:lnTo>
                      <a:pt x="3718" y="15210"/>
                    </a:lnTo>
                    <a:lnTo>
                      <a:pt x="3465" y="3806"/>
                    </a:lnTo>
                    <a:cubicBezTo>
                      <a:pt x="4247" y="3151"/>
                      <a:pt x="3478" y="0"/>
                      <a:pt x="34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60"/>
              <p:cNvSpPr/>
              <p:nvPr/>
            </p:nvSpPr>
            <p:spPr>
              <a:xfrm>
                <a:off x="3057859" y="3522189"/>
                <a:ext cx="219360" cy="362858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8922" extrusionOk="0">
                    <a:moveTo>
                      <a:pt x="3276" y="0"/>
                    </a:moveTo>
                    <a:lnTo>
                      <a:pt x="2357" y="239"/>
                    </a:lnTo>
                    <a:cubicBezTo>
                      <a:pt x="529" y="1537"/>
                      <a:pt x="0" y="8921"/>
                      <a:pt x="0" y="8921"/>
                    </a:cubicBezTo>
                    <a:lnTo>
                      <a:pt x="3478" y="8921"/>
                    </a:lnTo>
                    <a:cubicBezTo>
                      <a:pt x="3478" y="8921"/>
                      <a:pt x="4436" y="7208"/>
                      <a:pt x="4915" y="4032"/>
                    </a:cubicBezTo>
                    <a:cubicBezTo>
                      <a:pt x="5393" y="844"/>
                      <a:pt x="3781" y="25"/>
                      <a:pt x="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60"/>
              <p:cNvSpPr/>
              <p:nvPr/>
            </p:nvSpPr>
            <p:spPr>
              <a:xfrm>
                <a:off x="3147819" y="3491117"/>
                <a:ext cx="60717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522" extrusionOk="0">
                    <a:moveTo>
                      <a:pt x="336" y="0"/>
                    </a:moveTo>
                    <a:cubicBezTo>
                      <a:pt x="136" y="0"/>
                      <a:pt x="0" y="72"/>
                      <a:pt x="94" y="310"/>
                    </a:cubicBezTo>
                    <a:cubicBezTo>
                      <a:pt x="195" y="613"/>
                      <a:pt x="195" y="953"/>
                      <a:pt x="94" y="1256"/>
                    </a:cubicBezTo>
                    <a:cubicBezTo>
                      <a:pt x="56" y="1382"/>
                      <a:pt x="157" y="1495"/>
                      <a:pt x="283" y="1508"/>
                    </a:cubicBezTo>
                    <a:cubicBezTo>
                      <a:pt x="353" y="1517"/>
                      <a:pt x="423" y="1521"/>
                      <a:pt x="494" y="1521"/>
                    </a:cubicBezTo>
                    <a:cubicBezTo>
                      <a:pt x="804" y="1521"/>
                      <a:pt x="1112" y="1432"/>
                      <a:pt x="1380" y="1268"/>
                    </a:cubicBezTo>
                    <a:cubicBezTo>
                      <a:pt x="1468" y="1205"/>
                      <a:pt x="1493" y="1066"/>
                      <a:pt x="1405" y="978"/>
                    </a:cubicBezTo>
                    <a:cubicBezTo>
                      <a:pt x="1203" y="739"/>
                      <a:pt x="1102" y="172"/>
                      <a:pt x="1102" y="172"/>
                    </a:cubicBezTo>
                    <a:cubicBezTo>
                      <a:pt x="1102" y="172"/>
                      <a:pt x="643" y="0"/>
                      <a:pt x="336" y="0"/>
                    </a:cubicBezTo>
                    <a:close/>
                  </a:path>
                </a:pathLst>
              </a:custGeom>
              <a:solidFill>
                <a:srgbClr val="EB9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60"/>
              <p:cNvSpPr/>
              <p:nvPr/>
            </p:nvSpPr>
            <p:spPr>
              <a:xfrm>
                <a:off x="3103977" y="3384319"/>
                <a:ext cx="119278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202" extrusionOk="0">
                    <a:moveTo>
                      <a:pt x="353" y="0"/>
                    </a:moveTo>
                    <a:cubicBezTo>
                      <a:pt x="353" y="0"/>
                      <a:pt x="240" y="1135"/>
                      <a:pt x="0" y="1601"/>
                    </a:cubicBezTo>
                    <a:lnTo>
                      <a:pt x="378" y="1727"/>
                    </a:lnTo>
                    <a:cubicBezTo>
                      <a:pt x="378" y="1727"/>
                      <a:pt x="114" y="2710"/>
                      <a:pt x="265" y="2999"/>
                    </a:cubicBezTo>
                    <a:cubicBezTo>
                      <a:pt x="330" y="3130"/>
                      <a:pt x="773" y="3202"/>
                      <a:pt x="1224" y="3202"/>
                    </a:cubicBezTo>
                    <a:cubicBezTo>
                      <a:pt x="1731" y="3202"/>
                      <a:pt x="2249" y="3111"/>
                      <a:pt x="2256" y="2911"/>
                    </a:cubicBezTo>
                    <a:cubicBezTo>
                      <a:pt x="2268" y="2546"/>
                      <a:pt x="2319" y="2168"/>
                      <a:pt x="2319" y="2168"/>
                    </a:cubicBezTo>
                    <a:cubicBezTo>
                      <a:pt x="2319" y="2168"/>
                      <a:pt x="2409" y="2234"/>
                      <a:pt x="2519" y="2234"/>
                    </a:cubicBezTo>
                    <a:cubicBezTo>
                      <a:pt x="2638" y="2234"/>
                      <a:pt x="2782" y="2156"/>
                      <a:pt x="2861" y="1828"/>
                    </a:cubicBezTo>
                    <a:cubicBezTo>
                      <a:pt x="2932" y="1530"/>
                      <a:pt x="2824" y="1452"/>
                      <a:pt x="2690" y="1452"/>
                    </a:cubicBezTo>
                    <a:cubicBezTo>
                      <a:pt x="2540" y="1452"/>
                      <a:pt x="2357" y="1550"/>
                      <a:pt x="2357" y="1550"/>
                    </a:cubicBezTo>
                    <a:lnTo>
                      <a:pt x="2458" y="76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F9B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60"/>
              <p:cNvSpPr/>
              <p:nvPr/>
            </p:nvSpPr>
            <p:spPr>
              <a:xfrm>
                <a:off x="3085839" y="3308552"/>
                <a:ext cx="164744" cy="152146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3741" extrusionOk="0">
                    <a:moveTo>
                      <a:pt x="954" y="1"/>
                    </a:moveTo>
                    <a:cubicBezTo>
                      <a:pt x="571" y="1"/>
                      <a:pt x="125" y="323"/>
                      <a:pt x="68" y="1145"/>
                    </a:cubicBezTo>
                    <a:cubicBezTo>
                      <a:pt x="0" y="2138"/>
                      <a:pt x="1061" y="2251"/>
                      <a:pt x="1546" y="2251"/>
                    </a:cubicBezTo>
                    <a:cubicBezTo>
                      <a:pt x="1689" y="2251"/>
                      <a:pt x="1782" y="2241"/>
                      <a:pt x="1782" y="2241"/>
                    </a:cubicBezTo>
                    <a:cubicBezTo>
                      <a:pt x="1846" y="2828"/>
                      <a:pt x="2343" y="2873"/>
                      <a:pt x="2494" y="2873"/>
                    </a:cubicBezTo>
                    <a:cubicBezTo>
                      <a:pt x="2522" y="2873"/>
                      <a:pt x="2538" y="2872"/>
                      <a:pt x="2538" y="2872"/>
                    </a:cubicBezTo>
                    <a:lnTo>
                      <a:pt x="2538" y="2872"/>
                    </a:lnTo>
                    <a:lnTo>
                      <a:pt x="2399" y="3703"/>
                    </a:lnTo>
                    <a:lnTo>
                      <a:pt x="2677" y="3741"/>
                    </a:lnTo>
                    <a:lnTo>
                      <a:pt x="2815" y="3413"/>
                    </a:lnTo>
                    <a:cubicBezTo>
                      <a:pt x="2956" y="3353"/>
                      <a:pt x="3060" y="3333"/>
                      <a:pt x="3135" y="3333"/>
                    </a:cubicBezTo>
                    <a:cubicBezTo>
                      <a:pt x="3262" y="3333"/>
                      <a:pt x="3307" y="3388"/>
                      <a:pt x="3307" y="3388"/>
                    </a:cubicBezTo>
                    <a:cubicBezTo>
                      <a:pt x="3307" y="3388"/>
                      <a:pt x="3546" y="2708"/>
                      <a:pt x="3798" y="2090"/>
                    </a:cubicBezTo>
                    <a:cubicBezTo>
                      <a:pt x="4050" y="1473"/>
                      <a:pt x="3244" y="1322"/>
                      <a:pt x="3244" y="1322"/>
                    </a:cubicBezTo>
                    <a:cubicBezTo>
                      <a:pt x="3118" y="452"/>
                      <a:pt x="1732" y="729"/>
                      <a:pt x="1454" y="263"/>
                    </a:cubicBezTo>
                    <a:cubicBezTo>
                      <a:pt x="1356" y="98"/>
                      <a:pt x="1165" y="1"/>
                      <a:pt x="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60"/>
              <p:cNvSpPr/>
              <p:nvPr/>
            </p:nvSpPr>
            <p:spPr>
              <a:xfrm>
                <a:off x="3196215" y="3472450"/>
                <a:ext cx="17975" cy="2505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616" extrusionOk="0">
                    <a:moveTo>
                      <a:pt x="51" y="1"/>
                    </a:moveTo>
                    <a:lnTo>
                      <a:pt x="0" y="530"/>
                    </a:lnTo>
                    <a:cubicBezTo>
                      <a:pt x="104" y="587"/>
                      <a:pt x="215" y="615"/>
                      <a:pt x="328" y="615"/>
                    </a:cubicBezTo>
                    <a:cubicBezTo>
                      <a:pt x="366" y="615"/>
                      <a:pt x="404" y="612"/>
                      <a:pt x="442" y="606"/>
                    </a:cubicBezTo>
                    <a:cubicBezTo>
                      <a:pt x="391" y="404"/>
                      <a:pt x="379" y="202"/>
                      <a:pt x="416" y="1"/>
                    </a:cubicBezTo>
                    <a:lnTo>
                      <a:pt x="416" y="1"/>
                    </a:lnTo>
                    <a:cubicBezTo>
                      <a:pt x="332" y="51"/>
                      <a:pt x="264" y="68"/>
                      <a:pt x="210" y="68"/>
                    </a:cubicBezTo>
                    <a:cubicBezTo>
                      <a:pt x="101" y="68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60"/>
              <p:cNvSpPr/>
              <p:nvPr/>
            </p:nvSpPr>
            <p:spPr>
              <a:xfrm>
                <a:off x="3057859" y="3885000"/>
                <a:ext cx="150185" cy="618591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15210" extrusionOk="0">
                    <a:moveTo>
                      <a:pt x="0" y="0"/>
                    </a:moveTo>
                    <a:lnTo>
                      <a:pt x="101" y="15210"/>
                    </a:lnTo>
                    <a:lnTo>
                      <a:pt x="958" y="15210"/>
                    </a:lnTo>
                    <a:lnTo>
                      <a:pt x="2911" y="3617"/>
                    </a:lnTo>
                    <a:cubicBezTo>
                      <a:pt x="3692" y="2949"/>
                      <a:pt x="3478" y="0"/>
                      <a:pt x="34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60"/>
              <p:cNvSpPr/>
              <p:nvPr/>
            </p:nvSpPr>
            <p:spPr>
              <a:xfrm>
                <a:off x="2937437" y="4503540"/>
                <a:ext cx="159376" cy="53847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1324" extrusionOk="0">
                    <a:moveTo>
                      <a:pt x="3062" y="1"/>
                    </a:moveTo>
                    <a:lnTo>
                      <a:pt x="3049" y="353"/>
                    </a:lnTo>
                    <a:lnTo>
                      <a:pt x="0" y="1324"/>
                    </a:lnTo>
                    <a:lnTo>
                      <a:pt x="3919" y="1324"/>
                    </a:lnTo>
                    <a:lnTo>
                      <a:pt x="39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60"/>
              <p:cNvSpPr/>
              <p:nvPr/>
            </p:nvSpPr>
            <p:spPr>
              <a:xfrm>
                <a:off x="2606879" y="3326650"/>
                <a:ext cx="591915" cy="894089"/>
              </a:xfrm>
              <a:custGeom>
                <a:avLst/>
                <a:gdLst/>
                <a:ahLst/>
                <a:cxnLst/>
                <a:rect l="l" t="t" r="r" b="b"/>
                <a:pathLst>
                  <a:path w="14555" h="21984" extrusionOk="0">
                    <a:moveTo>
                      <a:pt x="4425" y="1"/>
                    </a:moveTo>
                    <a:cubicBezTo>
                      <a:pt x="3878" y="1"/>
                      <a:pt x="3302" y="20"/>
                      <a:pt x="2697" y="58"/>
                    </a:cubicBezTo>
                    <a:lnTo>
                      <a:pt x="1487" y="4367"/>
                    </a:lnTo>
                    <a:cubicBezTo>
                      <a:pt x="2584" y="4027"/>
                      <a:pt x="3617" y="3825"/>
                      <a:pt x="4562" y="3762"/>
                    </a:cubicBezTo>
                    <a:cubicBezTo>
                      <a:pt x="4793" y="3747"/>
                      <a:pt x="5017" y="3739"/>
                      <a:pt x="5236" y="3739"/>
                    </a:cubicBezTo>
                    <a:cubicBezTo>
                      <a:pt x="5913" y="3739"/>
                      <a:pt x="6533" y="3814"/>
                      <a:pt x="7095" y="3976"/>
                    </a:cubicBezTo>
                    <a:cubicBezTo>
                      <a:pt x="7876" y="4191"/>
                      <a:pt x="8443" y="4543"/>
                      <a:pt x="8783" y="5035"/>
                    </a:cubicBezTo>
                    <a:cubicBezTo>
                      <a:pt x="9111" y="5514"/>
                      <a:pt x="9199" y="6081"/>
                      <a:pt x="9023" y="6723"/>
                    </a:cubicBezTo>
                    <a:cubicBezTo>
                      <a:pt x="8897" y="7139"/>
                      <a:pt x="8657" y="7530"/>
                      <a:pt x="8292" y="7883"/>
                    </a:cubicBezTo>
                    <a:cubicBezTo>
                      <a:pt x="7939" y="8236"/>
                      <a:pt x="7435" y="8576"/>
                      <a:pt x="6780" y="8903"/>
                    </a:cubicBezTo>
                    <a:lnTo>
                      <a:pt x="5671" y="9458"/>
                    </a:lnTo>
                    <a:cubicBezTo>
                      <a:pt x="4449" y="10075"/>
                      <a:pt x="3604" y="10642"/>
                      <a:pt x="3138" y="11146"/>
                    </a:cubicBezTo>
                    <a:cubicBezTo>
                      <a:pt x="2672" y="11638"/>
                      <a:pt x="2344" y="12255"/>
                      <a:pt x="2130" y="13011"/>
                    </a:cubicBezTo>
                    <a:lnTo>
                      <a:pt x="1941" y="13679"/>
                    </a:lnTo>
                    <a:lnTo>
                      <a:pt x="6893" y="15065"/>
                    </a:lnTo>
                    <a:lnTo>
                      <a:pt x="7070" y="14448"/>
                    </a:lnTo>
                    <a:cubicBezTo>
                      <a:pt x="7183" y="14044"/>
                      <a:pt x="7385" y="13692"/>
                      <a:pt x="7674" y="13402"/>
                    </a:cubicBezTo>
                    <a:cubicBezTo>
                      <a:pt x="7964" y="13112"/>
                      <a:pt x="8506" y="12772"/>
                      <a:pt x="9287" y="12381"/>
                    </a:cubicBezTo>
                    <a:lnTo>
                      <a:pt x="10384" y="11839"/>
                    </a:lnTo>
                    <a:cubicBezTo>
                      <a:pt x="11467" y="11260"/>
                      <a:pt x="12286" y="10680"/>
                      <a:pt x="12841" y="10075"/>
                    </a:cubicBezTo>
                    <a:cubicBezTo>
                      <a:pt x="13408" y="9458"/>
                      <a:pt x="13811" y="8702"/>
                      <a:pt x="14063" y="7807"/>
                    </a:cubicBezTo>
                    <a:cubicBezTo>
                      <a:pt x="14554" y="6056"/>
                      <a:pt x="14340" y="4569"/>
                      <a:pt x="13420" y="3334"/>
                    </a:cubicBezTo>
                    <a:cubicBezTo>
                      <a:pt x="12501" y="2086"/>
                      <a:pt x="10925" y="1154"/>
                      <a:pt x="8695" y="524"/>
                    </a:cubicBezTo>
                    <a:cubicBezTo>
                      <a:pt x="7838" y="284"/>
                      <a:pt x="6931" y="133"/>
                      <a:pt x="5973" y="58"/>
                    </a:cubicBezTo>
                    <a:cubicBezTo>
                      <a:pt x="5488" y="20"/>
                      <a:pt x="4972" y="1"/>
                      <a:pt x="4425" y="1"/>
                    </a:cubicBezTo>
                    <a:close/>
                    <a:moveTo>
                      <a:pt x="1374" y="15708"/>
                    </a:moveTo>
                    <a:lnTo>
                      <a:pt x="0" y="20597"/>
                    </a:lnTo>
                    <a:lnTo>
                      <a:pt x="4953" y="21983"/>
                    </a:lnTo>
                    <a:lnTo>
                      <a:pt x="6326" y="17106"/>
                    </a:lnTo>
                    <a:lnTo>
                      <a:pt x="1374" y="157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60"/>
              <p:cNvSpPr/>
              <p:nvPr/>
            </p:nvSpPr>
            <p:spPr>
              <a:xfrm>
                <a:off x="2838530" y="3830666"/>
                <a:ext cx="96870" cy="51488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266" extrusionOk="0">
                    <a:moveTo>
                      <a:pt x="2218" y="1"/>
                    </a:moveTo>
                    <a:lnTo>
                      <a:pt x="0" y="543"/>
                    </a:lnTo>
                    <a:cubicBezTo>
                      <a:pt x="154" y="1090"/>
                      <a:pt x="504" y="1266"/>
                      <a:pt x="890" y="1266"/>
                    </a:cubicBezTo>
                    <a:cubicBezTo>
                      <a:pt x="1579" y="1266"/>
                      <a:pt x="2382" y="706"/>
                      <a:pt x="2382" y="706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rgbClr val="F9B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60"/>
              <p:cNvSpPr/>
              <p:nvPr/>
            </p:nvSpPr>
            <p:spPr>
              <a:xfrm>
                <a:off x="2928694" y="3566518"/>
                <a:ext cx="312123" cy="292377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189" extrusionOk="0">
                    <a:moveTo>
                      <a:pt x="6493" y="0"/>
                    </a:moveTo>
                    <a:cubicBezTo>
                      <a:pt x="5021" y="0"/>
                      <a:pt x="3857" y="4517"/>
                      <a:pt x="3857" y="4517"/>
                    </a:cubicBezTo>
                    <a:lnTo>
                      <a:pt x="1" y="6483"/>
                    </a:lnTo>
                    <a:lnTo>
                      <a:pt x="165" y="7189"/>
                    </a:lnTo>
                    <a:lnTo>
                      <a:pt x="4928" y="5614"/>
                    </a:lnTo>
                    <a:cubicBezTo>
                      <a:pt x="4928" y="5614"/>
                      <a:pt x="7675" y="548"/>
                      <a:pt x="6881" y="107"/>
                    </a:cubicBezTo>
                    <a:cubicBezTo>
                      <a:pt x="6750" y="34"/>
                      <a:pt x="6620" y="0"/>
                      <a:pt x="6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60"/>
            <p:cNvGrpSpPr/>
            <p:nvPr/>
          </p:nvGrpSpPr>
          <p:grpSpPr>
            <a:xfrm>
              <a:off x="932647" y="3283394"/>
              <a:ext cx="701563" cy="1166602"/>
              <a:chOff x="1168409" y="3349375"/>
              <a:chExt cx="701563" cy="1166602"/>
            </a:xfrm>
          </p:grpSpPr>
          <p:sp>
            <p:nvSpPr>
              <p:cNvPr id="1105" name="Google Shape;1105;p60"/>
              <p:cNvSpPr/>
              <p:nvPr/>
            </p:nvSpPr>
            <p:spPr>
              <a:xfrm>
                <a:off x="1180691" y="3944531"/>
                <a:ext cx="236807" cy="494588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12161" extrusionOk="0">
                    <a:moveTo>
                      <a:pt x="3088" y="0"/>
                    </a:moveTo>
                    <a:cubicBezTo>
                      <a:pt x="3088" y="0"/>
                      <a:pt x="3201" y="2470"/>
                      <a:pt x="3264" y="2785"/>
                    </a:cubicBezTo>
                    <a:cubicBezTo>
                      <a:pt x="3327" y="3088"/>
                      <a:pt x="3088" y="5595"/>
                      <a:pt x="3088" y="5595"/>
                    </a:cubicBezTo>
                    <a:lnTo>
                      <a:pt x="1" y="12160"/>
                    </a:lnTo>
                    <a:lnTo>
                      <a:pt x="858" y="12160"/>
                    </a:lnTo>
                    <a:cubicBezTo>
                      <a:pt x="858" y="12160"/>
                      <a:pt x="4134" y="7069"/>
                      <a:pt x="4336" y="6376"/>
                    </a:cubicBezTo>
                    <a:cubicBezTo>
                      <a:pt x="4537" y="5683"/>
                      <a:pt x="5822" y="2105"/>
                      <a:pt x="5822" y="2105"/>
                    </a:cubicBezTo>
                    <a:lnTo>
                      <a:pt x="30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60"/>
              <p:cNvSpPr/>
              <p:nvPr/>
            </p:nvSpPr>
            <p:spPr>
              <a:xfrm>
                <a:off x="1306277" y="3944531"/>
                <a:ext cx="111226" cy="136855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33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5" y="630"/>
                      <a:pt x="63" y="1286"/>
                    </a:cubicBezTo>
                    <a:cubicBezTo>
                      <a:pt x="164" y="1714"/>
                      <a:pt x="416" y="2080"/>
                      <a:pt x="769" y="2344"/>
                    </a:cubicBezTo>
                    <a:cubicBezTo>
                      <a:pt x="1109" y="2596"/>
                      <a:pt x="1663" y="2974"/>
                      <a:pt x="2281" y="3365"/>
                    </a:cubicBezTo>
                    <a:cubicBezTo>
                      <a:pt x="2533" y="2659"/>
                      <a:pt x="2734" y="2105"/>
                      <a:pt x="2734" y="2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60"/>
              <p:cNvSpPr/>
              <p:nvPr/>
            </p:nvSpPr>
            <p:spPr>
              <a:xfrm>
                <a:off x="1268862" y="3549428"/>
                <a:ext cx="168119" cy="3951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9716" extrusionOk="0">
                    <a:moveTo>
                      <a:pt x="2004" y="0"/>
                    </a:moveTo>
                    <a:cubicBezTo>
                      <a:pt x="756" y="1021"/>
                      <a:pt x="0" y="2407"/>
                      <a:pt x="252" y="4284"/>
                    </a:cubicBezTo>
                    <a:cubicBezTo>
                      <a:pt x="504" y="6175"/>
                      <a:pt x="1109" y="7561"/>
                      <a:pt x="920" y="9715"/>
                    </a:cubicBezTo>
                    <a:lnTo>
                      <a:pt x="4133" y="9136"/>
                    </a:lnTo>
                    <a:cubicBezTo>
                      <a:pt x="4133" y="9136"/>
                      <a:pt x="3629" y="5519"/>
                      <a:pt x="3831" y="4095"/>
                    </a:cubicBezTo>
                    <a:cubicBezTo>
                      <a:pt x="4020" y="2684"/>
                      <a:pt x="4070" y="1600"/>
                      <a:pt x="3465" y="983"/>
                    </a:cubicBezTo>
                    <a:cubicBezTo>
                      <a:pt x="3037" y="567"/>
                      <a:pt x="2533" y="240"/>
                      <a:pt x="20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60"/>
              <p:cNvSpPr/>
              <p:nvPr/>
            </p:nvSpPr>
            <p:spPr>
              <a:xfrm>
                <a:off x="1350322" y="3493060"/>
                <a:ext cx="78976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459" extrusionOk="0">
                    <a:moveTo>
                      <a:pt x="127" y="0"/>
                    </a:moveTo>
                    <a:lnTo>
                      <a:pt x="127" y="0"/>
                    </a:lnTo>
                    <a:cubicBezTo>
                      <a:pt x="127" y="0"/>
                      <a:pt x="593" y="832"/>
                      <a:pt x="1" y="1386"/>
                    </a:cubicBezTo>
                    <a:cubicBezTo>
                      <a:pt x="616" y="2276"/>
                      <a:pt x="1013" y="2459"/>
                      <a:pt x="1236" y="2459"/>
                    </a:cubicBezTo>
                    <a:cubicBezTo>
                      <a:pt x="1392" y="2459"/>
                      <a:pt x="1462" y="2369"/>
                      <a:pt x="1462" y="2369"/>
                    </a:cubicBezTo>
                    <a:cubicBezTo>
                      <a:pt x="1261" y="1903"/>
                      <a:pt x="1475" y="1374"/>
                      <a:pt x="1941" y="1172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EB9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60"/>
              <p:cNvSpPr/>
              <p:nvPr/>
            </p:nvSpPr>
            <p:spPr>
              <a:xfrm>
                <a:off x="1303675" y="3349375"/>
                <a:ext cx="211105" cy="176589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4342" extrusionOk="0">
                    <a:moveTo>
                      <a:pt x="3885" y="1"/>
                    </a:moveTo>
                    <a:cubicBezTo>
                      <a:pt x="3833" y="1"/>
                      <a:pt x="3781" y="14"/>
                      <a:pt x="3731" y="43"/>
                    </a:cubicBezTo>
                    <a:cubicBezTo>
                      <a:pt x="3077" y="421"/>
                      <a:pt x="2665" y="527"/>
                      <a:pt x="2370" y="527"/>
                    </a:cubicBezTo>
                    <a:cubicBezTo>
                      <a:pt x="1987" y="527"/>
                      <a:pt x="1800" y="348"/>
                      <a:pt x="1534" y="348"/>
                    </a:cubicBezTo>
                    <a:cubicBezTo>
                      <a:pt x="1499" y="348"/>
                      <a:pt x="1463" y="351"/>
                      <a:pt x="1425" y="358"/>
                    </a:cubicBezTo>
                    <a:cubicBezTo>
                      <a:pt x="870" y="458"/>
                      <a:pt x="883" y="1265"/>
                      <a:pt x="883" y="1265"/>
                    </a:cubicBezTo>
                    <a:cubicBezTo>
                      <a:pt x="831" y="1251"/>
                      <a:pt x="783" y="1244"/>
                      <a:pt x="738" y="1244"/>
                    </a:cubicBezTo>
                    <a:cubicBezTo>
                      <a:pt x="1" y="1244"/>
                      <a:pt x="314" y="3117"/>
                      <a:pt x="694" y="3533"/>
                    </a:cubicBezTo>
                    <a:cubicBezTo>
                      <a:pt x="1059" y="3932"/>
                      <a:pt x="1135" y="4341"/>
                      <a:pt x="1360" y="4341"/>
                    </a:cubicBezTo>
                    <a:cubicBezTo>
                      <a:pt x="1384" y="4341"/>
                      <a:pt x="1410" y="4337"/>
                      <a:pt x="1438" y="4327"/>
                    </a:cubicBezTo>
                    <a:cubicBezTo>
                      <a:pt x="1438" y="4327"/>
                      <a:pt x="1942" y="2235"/>
                      <a:pt x="3630" y="2097"/>
                    </a:cubicBezTo>
                    <a:cubicBezTo>
                      <a:pt x="5191" y="1980"/>
                      <a:pt x="4523" y="1"/>
                      <a:pt x="3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60"/>
              <p:cNvSpPr/>
              <p:nvPr/>
            </p:nvSpPr>
            <p:spPr>
              <a:xfrm>
                <a:off x="1348329" y="3422946"/>
                <a:ext cx="126069" cy="121441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986" extrusionOk="0">
                    <a:moveTo>
                      <a:pt x="2224" y="1"/>
                    </a:moveTo>
                    <a:cubicBezTo>
                      <a:pt x="2069" y="1"/>
                      <a:pt x="1857" y="65"/>
                      <a:pt x="1587" y="288"/>
                    </a:cubicBezTo>
                    <a:cubicBezTo>
                      <a:pt x="1380" y="454"/>
                      <a:pt x="1190" y="511"/>
                      <a:pt x="1030" y="511"/>
                    </a:cubicBezTo>
                    <a:cubicBezTo>
                      <a:pt x="692" y="511"/>
                      <a:pt x="478" y="262"/>
                      <a:pt x="478" y="262"/>
                    </a:cubicBezTo>
                    <a:lnTo>
                      <a:pt x="478" y="1132"/>
                    </a:lnTo>
                    <a:cubicBezTo>
                      <a:pt x="459" y="1074"/>
                      <a:pt x="378" y="1034"/>
                      <a:pt x="291" y="1034"/>
                    </a:cubicBezTo>
                    <a:cubicBezTo>
                      <a:pt x="153" y="1034"/>
                      <a:pt x="0" y="1135"/>
                      <a:pt x="62" y="1422"/>
                    </a:cubicBezTo>
                    <a:cubicBezTo>
                      <a:pt x="132" y="1789"/>
                      <a:pt x="295" y="1828"/>
                      <a:pt x="361" y="1828"/>
                    </a:cubicBezTo>
                    <a:cubicBezTo>
                      <a:pt x="379" y="1828"/>
                      <a:pt x="390" y="1825"/>
                      <a:pt x="390" y="1825"/>
                    </a:cubicBezTo>
                    <a:lnTo>
                      <a:pt x="390" y="2442"/>
                    </a:lnTo>
                    <a:cubicBezTo>
                      <a:pt x="426" y="2820"/>
                      <a:pt x="1424" y="2986"/>
                      <a:pt x="2048" y="2986"/>
                    </a:cubicBezTo>
                    <a:cubicBezTo>
                      <a:pt x="2299" y="2986"/>
                      <a:pt x="2489" y="2959"/>
                      <a:pt x="2532" y="2909"/>
                    </a:cubicBezTo>
                    <a:cubicBezTo>
                      <a:pt x="2696" y="2732"/>
                      <a:pt x="2532" y="1787"/>
                      <a:pt x="2532" y="1787"/>
                    </a:cubicBezTo>
                    <a:lnTo>
                      <a:pt x="3099" y="1598"/>
                    </a:lnTo>
                    <a:cubicBezTo>
                      <a:pt x="2734" y="1233"/>
                      <a:pt x="2545" y="124"/>
                      <a:pt x="2545" y="124"/>
                    </a:cubicBezTo>
                    <a:cubicBezTo>
                      <a:pt x="2545" y="124"/>
                      <a:pt x="2439" y="1"/>
                      <a:pt x="2224" y="1"/>
                    </a:cubicBezTo>
                    <a:close/>
                  </a:path>
                </a:pathLst>
              </a:custGeom>
              <a:solidFill>
                <a:srgbClr val="F9B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60"/>
              <p:cNvSpPr/>
              <p:nvPr/>
            </p:nvSpPr>
            <p:spPr>
              <a:xfrm>
                <a:off x="1306277" y="3920942"/>
                <a:ext cx="309520" cy="510978"/>
              </a:xfrm>
              <a:custGeom>
                <a:avLst/>
                <a:gdLst/>
                <a:ahLst/>
                <a:cxnLst/>
                <a:rect l="l" t="t" r="r" b="b"/>
                <a:pathLst>
                  <a:path w="7611" h="12564" extrusionOk="0">
                    <a:moveTo>
                      <a:pt x="3201" y="1"/>
                    </a:moveTo>
                    <a:lnTo>
                      <a:pt x="0" y="580"/>
                    </a:lnTo>
                    <a:cubicBezTo>
                      <a:pt x="38" y="1399"/>
                      <a:pt x="428" y="2156"/>
                      <a:pt x="1071" y="2647"/>
                    </a:cubicBezTo>
                    <a:cubicBezTo>
                      <a:pt x="2142" y="3441"/>
                      <a:pt x="5129" y="5709"/>
                      <a:pt x="5129" y="5709"/>
                    </a:cubicBezTo>
                    <a:cubicBezTo>
                      <a:pt x="5129" y="5709"/>
                      <a:pt x="5910" y="12564"/>
                      <a:pt x="5922" y="12564"/>
                    </a:cubicBezTo>
                    <a:cubicBezTo>
                      <a:pt x="5935" y="12564"/>
                      <a:pt x="6590" y="12438"/>
                      <a:pt x="6590" y="12438"/>
                    </a:cubicBezTo>
                    <a:cubicBezTo>
                      <a:pt x="6590" y="12438"/>
                      <a:pt x="7611" y="5596"/>
                      <a:pt x="7057" y="4827"/>
                    </a:cubicBezTo>
                    <a:cubicBezTo>
                      <a:pt x="6515" y="4046"/>
                      <a:pt x="3201" y="1"/>
                      <a:pt x="3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60"/>
              <p:cNvSpPr/>
              <p:nvPr/>
            </p:nvSpPr>
            <p:spPr>
              <a:xfrm>
                <a:off x="1168409" y="4438541"/>
                <a:ext cx="132088" cy="77436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904" extrusionOk="0">
                    <a:moveTo>
                      <a:pt x="303" y="1"/>
                    </a:moveTo>
                    <a:lnTo>
                      <a:pt x="0" y="1046"/>
                    </a:lnTo>
                    <a:lnTo>
                      <a:pt x="1626" y="1903"/>
                    </a:lnTo>
                    <a:lnTo>
                      <a:pt x="3100" y="1903"/>
                    </a:lnTo>
                    <a:cubicBezTo>
                      <a:pt x="3104" y="1904"/>
                      <a:pt x="3108" y="1904"/>
                      <a:pt x="3112" y="1904"/>
                    </a:cubicBezTo>
                    <a:cubicBezTo>
                      <a:pt x="3216" y="1904"/>
                      <a:pt x="3248" y="1738"/>
                      <a:pt x="3138" y="1689"/>
                    </a:cubicBezTo>
                    <a:lnTo>
                      <a:pt x="1437" y="820"/>
                    </a:lnTo>
                    <a:lnTo>
                      <a:pt x="11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60"/>
              <p:cNvSpPr/>
              <p:nvPr/>
            </p:nvSpPr>
            <p:spPr>
              <a:xfrm>
                <a:off x="1547120" y="4426259"/>
                <a:ext cx="165029" cy="66577"/>
              </a:xfrm>
              <a:custGeom>
                <a:avLst/>
                <a:gdLst/>
                <a:ahLst/>
                <a:cxnLst/>
                <a:rect l="l" t="t" r="r" b="b"/>
                <a:pathLst>
                  <a:path w="4058" h="1637" extrusionOk="0">
                    <a:moveTo>
                      <a:pt x="3894" y="0"/>
                    </a:moveTo>
                    <a:lnTo>
                      <a:pt x="1109" y="139"/>
                    </a:lnTo>
                    <a:lnTo>
                      <a:pt x="681" y="13"/>
                    </a:lnTo>
                    <a:lnTo>
                      <a:pt x="0" y="139"/>
                    </a:lnTo>
                    <a:lnTo>
                      <a:pt x="0" y="1273"/>
                    </a:lnTo>
                    <a:cubicBezTo>
                      <a:pt x="0" y="1480"/>
                      <a:pt x="179" y="1636"/>
                      <a:pt x="376" y="1636"/>
                    </a:cubicBezTo>
                    <a:cubicBezTo>
                      <a:pt x="418" y="1636"/>
                      <a:pt x="462" y="1629"/>
                      <a:pt x="504" y="1613"/>
                    </a:cubicBezTo>
                    <a:lnTo>
                      <a:pt x="3945" y="214"/>
                    </a:lnTo>
                    <a:cubicBezTo>
                      <a:pt x="4058" y="177"/>
                      <a:pt x="4020" y="0"/>
                      <a:pt x="38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60"/>
              <p:cNvSpPr/>
              <p:nvPr/>
            </p:nvSpPr>
            <p:spPr>
              <a:xfrm>
                <a:off x="1385704" y="3398504"/>
                <a:ext cx="484269" cy="804371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9778" extrusionOk="0">
                    <a:moveTo>
                      <a:pt x="7022" y="1"/>
                    </a:moveTo>
                    <a:cubicBezTo>
                      <a:pt x="6747" y="1"/>
                      <a:pt x="6477" y="11"/>
                      <a:pt x="6212" y="32"/>
                    </a:cubicBezTo>
                    <a:cubicBezTo>
                      <a:pt x="4108" y="170"/>
                      <a:pt x="2546" y="712"/>
                      <a:pt x="1500" y="1657"/>
                    </a:cubicBezTo>
                    <a:cubicBezTo>
                      <a:pt x="466" y="2577"/>
                      <a:pt x="0" y="3862"/>
                      <a:pt x="114" y="5513"/>
                    </a:cubicBezTo>
                    <a:cubicBezTo>
                      <a:pt x="177" y="6357"/>
                      <a:pt x="391" y="7101"/>
                      <a:pt x="781" y="7743"/>
                    </a:cubicBezTo>
                    <a:cubicBezTo>
                      <a:pt x="1159" y="8386"/>
                      <a:pt x="1777" y="9054"/>
                      <a:pt x="2646" y="9760"/>
                    </a:cubicBezTo>
                    <a:lnTo>
                      <a:pt x="3516" y="10440"/>
                    </a:lnTo>
                    <a:cubicBezTo>
                      <a:pt x="4146" y="10931"/>
                      <a:pt x="4549" y="11335"/>
                      <a:pt x="4763" y="11650"/>
                    </a:cubicBezTo>
                    <a:cubicBezTo>
                      <a:pt x="4965" y="11952"/>
                      <a:pt x="5078" y="12305"/>
                      <a:pt x="5104" y="12696"/>
                    </a:cubicBezTo>
                    <a:lnTo>
                      <a:pt x="5141" y="13275"/>
                    </a:lnTo>
                    <a:lnTo>
                      <a:pt x="9804" y="12948"/>
                    </a:lnTo>
                    <a:lnTo>
                      <a:pt x="9753" y="12318"/>
                    </a:lnTo>
                    <a:cubicBezTo>
                      <a:pt x="9703" y="11612"/>
                      <a:pt x="9514" y="10994"/>
                      <a:pt x="9199" y="10478"/>
                    </a:cubicBezTo>
                    <a:cubicBezTo>
                      <a:pt x="8871" y="9949"/>
                      <a:pt x="8229" y="9293"/>
                      <a:pt x="7258" y="8512"/>
                    </a:cubicBezTo>
                    <a:lnTo>
                      <a:pt x="6376" y="7819"/>
                    </a:lnTo>
                    <a:cubicBezTo>
                      <a:pt x="5860" y="7403"/>
                      <a:pt x="5469" y="7013"/>
                      <a:pt x="5217" y="6635"/>
                    </a:cubicBezTo>
                    <a:cubicBezTo>
                      <a:pt x="4965" y="6257"/>
                      <a:pt x="4814" y="5866"/>
                      <a:pt x="4789" y="5463"/>
                    </a:cubicBezTo>
                    <a:cubicBezTo>
                      <a:pt x="4751" y="4870"/>
                      <a:pt x="4927" y="4379"/>
                      <a:pt x="5318" y="4014"/>
                    </a:cubicBezTo>
                    <a:cubicBezTo>
                      <a:pt x="5696" y="3648"/>
                      <a:pt x="6263" y="3434"/>
                      <a:pt x="7006" y="3384"/>
                    </a:cubicBezTo>
                    <a:cubicBezTo>
                      <a:pt x="7131" y="3374"/>
                      <a:pt x="7259" y="3370"/>
                      <a:pt x="7388" y="3370"/>
                    </a:cubicBezTo>
                    <a:cubicBezTo>
                      <a:pt x="7978" y="3370"/>
                      <a:pt x="8616" y="3465"/>
                      <a:pt x="9287" y="3661"/>
                    </a:cubicBezTo>
                    <a:cubicBezTo>
                      <a:pt x="10119" y="3888"/>
                      <a:pt x="10988" y="4253"/>
                      <a:pt x="11908" y="4757"/>
                    </a:cubicBezTo>
                    <a:lnTo>
                      <a:pt x="11631" y="712"/>
                    </a:lnTo>
                    <a:cubicBezTo>
                      <a:pt x="10560" y="422"/>
                      <a:pt x="9589" y="221"/>
                      <a:pt x="8720" y="107"/>
                    </a:cubicBezTo>
                    <a:cubicBezTo>
                      <a:pt x="8140" y="40"/>
                      <a:pt x="7572" y="1"/>
                      <a:pt x="7022" y="1"/>
                    </a:cubicBezTo>
                    <a:close/>
                    <a:moveTo>
                      <a:pt x="9930" y="14850"/>
                    </a:moveTo>
                    <a:lnTo>
                      <a:pt x="5280" y="15178"/>
                    </a:lnTo>
                    <a:lnTo>
                      <a:pt x="5595" y="19777"/>
                    </a:lnTo>
                    <a:lnTo>
                      <a:pt x="10257" y="19450"/>
                    </a:lnTo>
                    <a:lnTo>
                      <a:pt x="9930" y="148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60"/>
              <p:cNvSpPr/>
              <p:nvPr/>
            </p:nvSpPr>
            <p:spPr>
              <a:xfrm>
                <a:off x="1594255" y="3848185"/>
                <a:ext cx="85117" cy="57914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424" extrusionOk="0">
                    <a:moveTo>
                      <a:pt x="139" y="0"/>
                    </a:moveTo>
                    <a:lnTo>
                      <a:pt x="1" y="656"/>
                    </a:lnTo>
                    <a:cubicBezTo>
                      <a:pt x="1" y="656"/>
                      <a:pt x="1009" y="1423"/>
                      <a:pt x="1630" y="1423"/>
                    </a:cubicBezTo>
                    <a:cubicBezTo>
                      <a:pt x="1863" y="1423"/>
                      <a:pt x="2041" y="1316"/>
                      <a:pt x="2092" y="1021"/>
                    </a:cubicBezTo>
                    <a:cubicBezTo>
                      <a:pt x="1790" y="656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F9B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60"/>
              <p:cNvSpPr/>
              <p:nvPr/>
            </p:nvSpPr>
            <p:spPr>
              <a:xfrm>
                <a:off x="1309856" y="3602867"/>
                <a:ext cx="290081" cy="272001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6688" extrusionOk="0">
                    <a:moveTo>
                      <a:pt x="1098" y="1"/>
                    </a:moveTo>
                    <a:cubicBezTo>
                      <a:pt x="982" y="1"/>
                      <a:pt x="863" y="31"/>
                      <a:pt x="744" y="97"/>
                    </a:cubicBezTo>
                    <a:cubicBezTo>
                      <a:pt x="0" y="513"/>
                      <a:pt x="2558" y="5226"/>
                      <a:pt x="2558" y="5226"/>
                    </a:cubicBezTo>
                    <a:lnTo>
                      <a:pt x="6994" y="6688"/>
                    </a:lnTo>
                    <a:lnTo>
                      <a:pt x="7132" y="6032"/>
                    </a:lnTo>
                    <a:lnTo>
                      <a:pt x="3554" y="4205"/>
                    </a:lnTo>
                    <a:cubicBezTo>
                      <a:pt x="3554" y="4205"/>
                      <a:pt x="2462" y="1"/>
                      <a:pt x="10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7" name="Google Shape;1117;p60"/>
            <p:cNvSpPr/>
            <p:nvPr/>
          </p:nvSpPr>
          <p:spPr>
            <a:xfrm rot="-2528748" flipH="1">
              <a:off x="1744687" y="3080371"/>
              <a:ext cx="904856" cy="904856"/>
            </a:xfrm>
            <a:prstGeom prst="lightningBol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/>
          <p:nvPr/>
        </p:nvSpPr>
        <p:spPr>
          <a:xfrm>
            <a:off x="-1" y="97289"/>
            <a:ext cx="2666155" cy="1069537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6"/>
          <p:cNvSpPr/>
          <p:nvPr/>
        </p:nvSpPr>
        <p:spPr>
          <a:xfrm>
            <a:off x="6113173" y="3950468"/>
            <a:ext cx="4019541" cy="120597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6"/>
          <p:cNvSpPr txBox="1">
            <a:spLocks noGrp="1"/>
          </p:cNvSpPr>
          <p:nvPr>
            <p:ph type="subTitle" idx="1"/>
          </p:nvPr>
        </p:nvSpPr>
        <p:spPr>
          <a:xfrm>
            <a:off x="940212" y="345980"/>
            <a:ext cx="7235409" cy="45671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sz="4800" b="1" dirty="0">
                <a:solidFill>
                  <a:srgbClr val="FFFF00"/>
                </a:solidFill>
                <a:latin typeface="French Script MT" panose="03020402040607040605" pitchFamily="66" charset="0"/>
              </a:rPr>
              <a:t>“Iza svakog djeteta koje vjeruje u sebe, nalazi se roditelj koji je prvi vjerovao.” </a:t>
            </a:r>
            <a:endParaRPr sz="4800" b="1" dirty="0">
              <a:solidFill>
                <a:srgbClr val="FFFF0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673" name="Google Shape;673;p46"/>
          <p:cNvSpPr/>
          <p:nvPr/>
        </p:nvSpPr>
        <p:spPr>
          <a:xfrm>
            <a:off x="7043059" y="1825438"/>
            <a:ext cx="218168" cy="218168"/>
          </a:xfrm>
          <a:custGeom>
            <a:avLst/>
            <a:gdLst/>
            <a:ahLst/>
            <a:cxnLst/>
            <a:rect l="l" t="t" r="r" b="b"/>
            <a:pathLst>
              <a:path w="1337" h="1337" extrusionOk="0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6"/>
          <p:cNvSpPr/>
          <p:nvPr/>
        </p:nvSpPr>
        <p:spPr>
          <a:xfrm>
            <a:off x="8351956" y="469020"/>
            <a:ext cx="144086" cy="141964"/>
          </a:xfrm>
          <a:custGeom>
            <a:avLst/>
            <a:gdLst/>
            <a:ahLst/>
            <a:cxnLst/>
            <a:rect l="l" t="t" r="r" b="b"/>
            <a:pathLst>
              <a:path w="883" h="870" extrusionOk="0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6"/>
          <p:cNvSpPr/>
          <p:nvPr/>
        </p:nvSpPr>
        <p:spPr>
          <a:xfrm>
            <a:off x="1010576" y="4137852"/>
            <a:ext cx="255210" cy="255210"/>
          </a:xfrm>
          <a:custGeom>
            <a:avLst/>
            <a:gdLst/>
            <a:ahLst/>
            <a:cxnLst/>
            <a:rect l="l" t="t" r="r" b="b"/>
            <a:pathLst>
              <a:path w="1564" h="1564" extrusionOk="0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6"/>
          <p:cNvSpPr/>
          <p:nvPr/>
        </p:nvSpPr>
        <p:spPr>
          <a:xfrm>
            <a:off x="8236672" y="2936357"/>
            <a:ext cx="187328" cy="187165"/>
          </a:xfrm>
          <a:custGeom>
            <a:avLst/>
            <a:gdLst/>
            <a:ahLst/>
            <a:cxnLst/>
            <a:rect l="l" t="t" r="r" b="b"/>
            <a:pathLst>
              <a:path w="1148" h="1147" extrusionOk="0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6"/>
          <p:cNvSpPr/>
          <p:nvPr/>
        </p:nvSpPr>
        <p:spPr>
          <a:xfrm>
            <a:off x="3618146" y="4745160"/>
            <a:ext cx="94806" cy="81426"/>
          </a:xfrm>
          <a:custGeom>
            <a:avLst/>
            <a:gdLst/>
            <a:ahLst/>
            <a:cxnLst/>
            <a:rect l="l" t="t" r="r" b="b"/>
            <a:pathLst>
              <a:path w="581" h="499" extrusionOk="0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6"/>
          <p:cNvGrpSpPr/>
          <p:nvPr/>
        </p:nvGrpSpPr>
        <p:grpSpPr>
          <a:xfrm>
            <a:off x="7958800" y="97289"/>
            <a:ext cx="1186181" cy="1361608"/>
            <a:chOff x="6498000" y="540009"/>
            <a:chExt cx="1849074" cy="2122538"/>
          </a:xfrm>
        </p:grpSpPr>
        <p:sp>
          <p:nvSpPr>
            <p:cNvPr id="680" name="Google Shape;680;p46"/>
            <p:cNvSpPr/>
            <p:nvPr/>
          </p:nvSpPr>
          <p:spPr>
            <a:xfrm>
              <a:off x="6793662" y="804234"/>
              <a:ext cx="1304911" cy="1858313"/>
            </a:xfrm>
            <a:custGeom>
              <a:avLst/>
              <a:gdLst/>
              <a:ahLst/>
              <a:cxnLst/>
              <a:rect l="l" t="t" r="r" b="b"/>
              <a:pathLst>
                <a:path w="5230" h="7448" extrusionOk="0">
                  <a:moveTo>
                    <a:pt x="3730" y="5683"/>
                  </a:moveTo>
                  <a:cubicBezTo>
                    <a:pt x="3869" y="5935"/>
                    <a:pt x="3856" y="5973"/>
                    <a:pt x="3692" y="6187"/>
                  </a:cubicBezTo>
                  <a:cubicBezTo>
                    <a:pt x="3705" y="6237"/>
                    <a:pt x="3730" y="6288"/>
                    <a:pt x="3755" y="6338"/>
                  </a:cubicBezTo>
                  <a:cubicBezTo>
                    <a:pt x="3781" y="6452"/>
                    <a:pt x="3743" y="6565"/>
                    <a:pt x="3642" y="6628"/>
                  </a:cubicBezTo>
                  <a:cubicBezTo>
                    <a:pt x="3566" y="6679"/>
                    <a:pt x="3491" y="6729"/>
                    <a:pt x="3402" y="6767"/>
                  </a:cubicBezTo>
                  <a:cubicBezTo>
                    <a:pt x="3339" y="6779"/>
                    <a:pt x="3289" y="6830"/>
                    <a:pt x="3264" y="6893"/>
                  </a:cubicBezTo>
                  <a:cubicBezTo>
                    <a:pt x="3163" y="7195"/>
                    <a:pt x="2886" y="7397"/>
                    <a:pt x="2571" y="7409"/>
                  </a:cubicBezTo>
                  <a:cubicBezTo>
                    <a:pt x="2231" y="7447"/>
                    <a:pt x="1916" y="7271"/>
                    <a:pt x="1764" y="6968"/>
                  </a:cubicBezTo>
                  <a:cubicBezTo>
                    <a:pt x="1727" y="6880"/>
                    <a:pt x="1664" y="6817"/>
                    <a:pt x="1575" y="6779"/>
                  </a:cubicBezTo>
                  <a:cubicBezTo>
                    <a:pt x="1374" y="6679"/>
                    <a:pt x="1273" y="6452"/>
                    <a:pt x="1336" y="6237"/>
                  </a:cubicBezTo>
                  <a:cubicBezTo>
                    <a:pt x="1349" y="6187"/>
                    <a:pt x="1336" y="6137"/>
                    <a:pt x="1311" y="6099"/>
                  </a:cubicBezTo>
                  <a:cubicBezTo>
                    <a:pt x="1235" y="5973"/>
                    <a:pt x="1134" y="5834"/>
                    <a:pt x="1235" y="5683"/>
                  </a:cubicBezTo>
                  <a:cubicBezTo>
                    <a:pt x="1248" y="5658"/>
                    <a:pt x="1235" y="5620"/>
                    <a:pt x="1235" y="5595"/>
                  </a:cubicBezTo>
                  <a:cubicBezTo>
                    <a:pt x="1185" y="5406"/>
                    <a:pt x="1197" y="5368"/>
                    <a:pt x="1361" y="5242"/>
                  </a:cubicBezTo>
                  <a:cubicBezTo>
                    <a:pt x="1361" y="5141"/>
                    <a:pt x="1323" y="5040"/>
                    <a:pt x="1260" y="4965"/>
                  </a:cubicBezTo>
                  <a:cubicBezTo>
                    <a:pt x="1210" y="4902"/>
                    <a:pt x="1160" y="4826"/>
                    <a:pt x="1097" y="4776"/>
                  </a:cubicBezTo>
                  <a:cubicBezTo>
                    <a:pt x="819" y="4499"/>
                    <a:pt x="592" y="4184"/>
                    <a:pt x="429" y="3831"/>
                  </a:cubicBezTo>
                  <a:cubicBezTo>
                    <a:pt x="315" y="3629"/>
                    <a:pt x="227" y="3415"/>
                    <a:pt x="164" y="3201"/>
                  </a:cubicBezTo>
                  <a:cubicBezTo>
                    <a:pt x="13" y="2760"/>
                    <a:pt x="0" y="2281"/>
                    <a:pt x="114" y="1827"/>
                  </a:cubicBezTo>
                  <a:cubicBezTo>
                    <a:pt x="227" y="1449"/>
                    <a:pt x="429" y="1109"/>
                    <a:pt x="693" y="832"/>
                  </a:cubicBezTo>
                  <a:cubicBezTo>
                    <a:pt x="908" y="618"/>
                    <a:pt x="1160" y="454"/>
                    <a:pt x="1437" y="340"/>
                  </a:cubicBezTo>
                  <a:cubicBezTo>
                    <a:pt x="1575" y="290"/>
                    <a:pt x="1701" y="214"/>
                    <a:pt x="1840" y="164"/>
                  </a:cubicBezTo>
                  <a:cubicBezTo>
                    <a:pt x="2067" y="101"/>
                    <a:pt x="2306" y="50"/>
                    <a:pt x="2546" y="13"/>
                  </a:cubicBezTo>
                  <a:cubicBezTo>
                    <a:pt x="2684" y="0"/>
                    <a:pt x="2823" y="13"/>
                    <a:pt x="2961" y="50"/>
                  </a:cubicBezTo>
                  <a:cubicBezTo>
                    <a:pt x="3176" y="101"/>
                    <a:pt x="3415" y="139"/>
                    <a:pt x="3629" y="202"/>
                  </a:cubicBezTo>
                  <a:cubicBezTo>
                    <a:pt x="3768" y="265"/>
                    <a:pt x="3907" y="328"/>
                    <a:pt x="4045" y="403"/>
                  </a:cubicBezTo>
                  <a:cubicBezTo>
                    <a:pt x="4335" y="580"/>
                    <a:pt x="4587" y="794"/>
                    <a:pt x="4801" y="1059"/>
                  </a:cubicBezTo>
                  <a:cubicBezTo>
                    <a:pt x="5015" y="1336"/>
                    <a:pt x="5141" y="1663"/>
                    <a:pt x="5179" y="2004"/>
                  </a:cubicBezTo>
                  <a:cubicBezTo>
                    <a:pt x="5230" y="2382"/>
                    <a:pt x="5204" y="2772"/>
                    <a:pt x="5104" y="3138"/>
                  </a:cubicBezTo>
                  <a:cubicBezTo>
                    <a:pt x="5003" y="3453"/>
                    <a:pt x="4864" y="3743"/>
                    <a:pt x="4675" y="3995"/>
                  </a:cubicBezTo>
                  <a:cubicBezTo>
                    <a:pt x="4549" y="4146"/>
                    <a:pt x="4398" y="4284"/>
                    <a:pt x="4247" y="4410"/>
                  </a:cubicBezTo>
                  <a:cubicBezTo>
                    <a:pt x="4146" y="4511"/>
                    <a:pt x="4020" y="4612"/>
                    <a:pt x="3919" y="4725"/>
                  </a:cubicBezTo>
                  <a:cubicBezTo>
                    <a:pt x="3844" y="4839"/>
                    <a:pt x="3755" y="4952"/>
                    <a:pt x="3692" y="5078"/>
                  </a:cubicBezTo>
                  <a:cubicBezTo>
                    <a:pt x="3680" y="5116"/>
                    <a:pt x="3680" y="5166"/>
                    <a:pt x="3705" y="5204"/>
                  </a:cubicBezTo>
                  <a:cubicBezTo>
                    <a:pt x="3856" y="5406"/>
                    <a:pt x="3881" y="5469"/>
                    <a:pt x="3730" y="5683"/>
                  </a:cubicBezTo>
                  <a:close/>
                  <a:moveTo>
                    <a:pt x="3541" y="5116"/>
                  </a:moveTo>
                  <a:cubicBezTo>
                    <a:pt x="3554" y="5091"/>
                    <a:pt x="3554" y="5078"/>
                    <a:pt x="3566" y="5053"/>
                  </a:cubicBezTo>
                  <a:cubicBezTo>
                    <a:pt x="3617" y="4902"/>
                    <a:pt x="3705" y="4763"/>
                    <a:pt x="3818" y="4650"/>
                  </a:cubicBezTo>
                  <a:cubicBezTo>
                    <a:pt x="4045" y="4436"/>
                    <a:pt x="4285" y="4221"/>
                    <a:pt x="4499" y="3995"/>
                  </a:cubicBezTo>
                  <a:cubicBezTo>
                    <a:pt x="4587" y="3906"/>
                    <a:pt x="4663" y="3806"/>
                    <a:pt x="4726" y="3705"/>
                  </a:cubicBezTo>
                  <a:cubicBezTo>
                    <a:pt x="4763" y="3617"/>
                    <a:pt x="4801" y="3541"/>
                    <a:pt x="4839" y="3453"/>
                  </a:cubicBezTo>
                  <a:cubicBezTo>
                    <a:pt x="4902" y="3301"/>
                    <a:pt x="4978" y="3163"/>
                    <a:pt x="5028" y="3012"/>
                  </a:cubicBezTo>
                  <a:cubicBezTo>
                    <a:pt x="5104" y="2722"/>
                    <a:pt x="5129" y="2419"/>
                    <a:pt x="5078" y="2117"/>
                  </a:cubicBezTo>
                  <a:cubicBezTo>
                    <a:pt x="5053" y="1802"/>
                    <a:pt x="4952" y="1500"/>
                    <a:pt x="4776" y="1235"/>
                  </a:cubicBezTo>
                  <a:cubicBezTo>
                    <a:pt x="4587" y="983"/>
                    <a:pt x="4348" y="756"/>
                    <a:pt x="4083" y="580"/>
                  </a:cubicBezTo>
                  <a:cubicBezTo>
                    <a:pt x="3806" y="403"/>
                    <a:pt x="3491" y="277"/>
                    <a:pt x="3163" y="214"/>
                  </a:cubicBezTo>
                  <a:cubicBezTo>
                    <a:pt x="2709" y="88"/>
                    <a:pt x="2231" y="113"/>
                    <a:pt x="1790" y="290"/>
                  </a:cubicBezTo>
                  <a:cubicBezTo>
                    <a:pt x="1563" y="378"/>
                    <a:pt x="1349" y="504"/>
                    <a:pt x="1122" y="605"/>
                  </a:cubicBezTo>
                  <a:cubicBezTo>
                    <a:pt x="1109" y="618"/>
                    <a:pt x="1084" y="630"/>
                    <a:pt x="1071" y="643"/>
                  </a:cubicBezTo>
                  <a:cubicBezTo>
                    <a:pt x="807" y="832"/>
                    <a:pt x="580" y="1071"/>
                    <a:pt x="416" y="1336"/>
                  </a:cubicBezTo>
                  <a:cubicBezTo>
                    <a:pt x="202" y="1676"/>
                    <a:pt x="101" y="2067"/>
                    <a:pt x="114" y="2457"/>
                  </a:cubicBezTo>
                  <a:cubicBezTo>
                    <a:pt x="114" y="2596"/>
                    <a:pt x="139" y="2747"/>
                    <a:pt x="177" y="2886"/>
                  </a:cubicBezTo>
                  <a:cubicBezTo>
                    <a:pt x="227" y="3075"/>
                    <a:pt x="277" y="3251"/>
                    <a:pt x="340" y="3428"/>
                  </a:cubicBezTo>
                  <a:cubicBezTo>
                    <a:pt x="416" y="3617"/>
                    <a:pt x="529" y="3793"/>
                    <a:pt x="618" y="3969"/>
                  </a:cubicBezTo>
                  <a:cubicBezTo>
                    <a:pt x="731" y="4184"/>
                    <a:pt x="870" y="4385"/>
                    <a:pt x="1046" y="4562"/>
                  </a:cubicBezTo>
                  <a:cubicBezTo>
                    <a:pt x="1235" y="4725"/>
                    <a:pt x="1386" y="4940"/>
                    <a:pt x="1487" y="5179"/>
                  </a:cubicBezTo>
                  <a:close/>
                  <a:moveTo>
                    <a:pt x="2205" y="5733"/>
                  </a:moveTo>
                  <a:cubicBezTo>
                    <a:pt x="2508" y="5721"/>
                    <a:pt x="2873" y="5708"/>
                    <a:pt x="3239" y="5683"/>
                  </a:cubicBezTo>
                  <a:cubicBezTo>
                    <a:pt x="3352" y="5683"/>
                    <a:pt x="3453" y="5658"/>
                    <a:pt x="3554" y="5620"/>
                  </a:cubicBezTo>
                  <a:cubicBezTo>
                    <a:pt x="3680" y="5582"/>
                    <a:pt x="3730" y="5519"/>
                    <a:pt x="3718" y="5431"/>
                  </a:cubicBezTo>
                  <a:cubicBezTo>
                    <a:pt x="3705" y="5343"/>
                    <a:pt x="3655" y="5280"/>
                    <a:pt x="3529" y="5255"/>
                  </a:cubicBezTo>
                  <a:cubicBezTo>
                    <a:pt x="3352" y="5229"/>
                    <a:pt x="3176" y="5217"/>
                    <a:pt x="2987" y="5217"/>
                  </a:cubicBezTo>
                  <a:cubicBezTo>
                    <a:pt x="2596" y="5229"/>
                    <a:pt x="2193" y="5255"/>
                    <a:pt x="1802" y="5280"/>
                  </a:cubicBezTo>
                  <a:cubicBezTo>
                    <a:pt x="1664" y="5292"/>
                    <a:pt x="1538" y="5330"/>
                    <a:pt x="1399" y="5368"/>
                  </a:cubicBezTo>
                  <a:cubicBezTo>
                    <a:pt x="1336" y="5381"/>
                    <a:pt x="1298" y="5418"/>
                    <a:pt x="1311" y="5481"/>
                  </a:cubicBezTo>
                  <a:cubicBezTo>
                    <a:pt x="1323" y="5532"/>
                    <a:pt x="1349" y="5582"/>
                    <a:pt x="1386" y="5620"/>
                  </a:cubicBezTo>
                  <a:cubicBezTo>
                    <a:pt x="1449" y="5645"/>
                    <a:pt x="1525" y="5670"/>
                    <a:pt x="1601" y="5683"/>
                  </a:cubicBezTo>
                  <a:cubicBezTo>
                    <a:pt x="1777" y="5696"/>
                    <a:pt x="1953" y="5708"/>
                    <a:pt x="2205" y="5733"/>
                  </a:cubicBezTo>
                  <a:close/>
                  <a:moveTo>
                    <a:pt x="2470" y="6263"/>
                  </a:moveTo>
                  <a:cubicBezTo>
                    <a:pt x="2735" y="6250"/>
                    <a:pt x="2987" y="6237"/>
                    <a:pt x="3251" y="6212"/>
                  </a:cubicBezTo>
                  <a:cubicBezTo>
                    <a:pt x="3377" y="6187"/>
                    <a:pt x="3503" y="6149"/>
                    <a:pt x="3617" y="6086"/>
                  </a:cubicBezTo>
                  <a:cubicBezTo>
                    <a:pt x="3692" y="6061"/>
                    <a:pt x="3743" y="5973"/>
                    <a:pt x="3718" y="5885"/>
                  </a:cubicBezTo>
                  <a:cubicBezTo>
                    <a:pt x="3692" y="5796"/>
                    <a:pt x="3604" y="5733"/>
                    <a:pt x="3516" y="5746"/>
                  </a:cubicBezTo>
                  <a:cubicBezTo>
                    <a:pt x="3327" y="5759"/>
                    <a:pt x="3138" y="5771"/>
                    <a:pt x="2961" y="5784"/>
                  </a:cubicBezTo>
                  <a:cubicBezTo>
                    <a:pt x="2684" y="5796"/>
                    <a:pt x="2420" y="5809"/>
                    <a:pt x="2155" y="5809"/>
                  </a:cubicBezTo>
                  <a:cubicBezTo>
                    <a:pt x="1890" y="5796"/>
                    <a:pt x="1651" y="5759"/>
                    <a:pt x="1399" y="5746"/>
                  </a:cubicBezTo>
                  <a:cubicBezTo>
                    <a:pt x="1311" y="5733"/>
                    <a:pt x="1260" y="5771"/>
                    <a:pt x="1286" y="5859"/>
                  </a:cubicBezTo>
                  <a:cubicBezTo>
                    <a:pt x="1311" y="5935"/>
                    <a:pt x="1361" y="6011"/>
                    <a:pt x="1412" y="6061"/>
                  </a:cubicBezTo>
                  <a:cubicBezTo>
                    <a:pt x="1512" y="6162"/>
                    <a:pt x="1651" y="6212"/>
                    <a:pt x="1790" y="6225"/>
                  </a:cubicBezTo>
                  <a:cubicBezTo>
                    <a:pt x="2016" y="6237"/>
                    <a:pt x="2243" y="6263"/>
                    <a:pt x="2470" y="6263"/>
                  </a:cubicBezTo>
                  <a:close/>
                  <a:moveTo>
                    <a:pt x="1449" y="6237"/>
                  </a:moveTo>
                  <a:cubicBezTo>
                    <a:pt x="1399" y="6288"/>
                    <a:pt x="1386" y="6351"/>
                    <a:pt x="1412" y="6427"/>
                  </a:cubicBezTo>
                  <a:cubicBezTo>
                    <a:pt x="1462" y="6603"/>
                    <a:pt x="1626" y="6742"/>
                    <a:pt x="1815" y="6754"/>
                  </a:cubicBezTo>
                  <a:cubicBezTo>
                    <a:pt x="2231" y="6817"/>
                    <a:pt x="2646" y="6817"/>
                    <a:pt x="3050" y="6742"/>
                  </a:cubicBezTo>
                  <a:cubicBezTo>
                    <a:pt x="3213" y="6716"/>
                    <a:pt x="3377" y="6653"/>
                    <a:pt x="3529" y="6578"/>
                  </a:cubicBezTo>
                  <a:cubicBezTo>
                    <a:pt x="3692" y="6502"/>
                    <a:pt x="3705" y="6414"/>
                    <a:pt x="3579" y="6250"/>
                  </a:cubicBezTo>
                  <a:cubicBezTo>
                    <a:pt x="2873" y="6389"/>
                    <a:pt x="2155" y="6389"/>
                    <a:pt x="1449" y="6237"/>
                  </a:cubicBezTo>
                  <a:close/>
                  <a:moveTo>
                    <a:pt x="3163" y="6817"/>
                  </a:moveTo>
                  <a:cubicBezTo>
                    <a:pt x="2735" y="6905"/>
                    <a:pt x="2294" y="6918"/>
                    <a:pt x="1853" y="6842"/>
                  </a:cubicBezTo>
                  <a:cubicBezTo>
                    <a:pt x="1953" y="7145"/>
                    <a:pt x="2243" y="7346"/>
                    <a:pt x="2558" y="7321"/>
                  </a:cubicBezTo>
                  <a:cubicBezTo>
                    <a:pt x="2848" y="7296"/>
                    <a:pt x="3087" y="7094"/>
                    <a:pt x="3163" y="68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6818862" y="826190"/>
              <a:ext cx="1254511" cy="1270479"/>
            </a:xfrm>
            <a:custGeom>
              <a:avLst/>
              <a:gdLst/>
              <a:ahLst/>
              <a:cxnLst/>
              <a:rect l="l" t="t" r="r" b="b"/>
              <a:pathLst>
                <a:path w="5028" h="5092" extrusionOk="0">
                  <a:moveTo>
                    <a:pt x="3440" y="5028"/>
                  </a:moveTo>
                  <a:lnTo>
                    <a:pt x="1386" y="5091"/>
                  </a:lnTo>
                  <a:cubicBezTo>
                    <a:pt x="1298" y="4852"/>
                    <a:pt x="1147" y="4637"/>
                    <a:pt x="945" y="4474"/>
                  </a:cubicBezTo>
                  <a:cubicBezTo>
                    <a:pt x="769" y="4297"/>
                    <a:pt x="630" y="4108"/>
                    <a:pt x="529" y="3881"/>
                  </a:cubicBezTo>
                  <a:cubicBezTo>
                    <a:pt x="441" y="3705"/>
                    <a:pt x="328" y="3529"/>
                    <a:pt x="252" y="3340"/>
                  </a:cubicBezTo>
                  <a:cubicBezTo>
                    <a:pt x="176" y="3163"/>
                    <a:pt x="126" y="2987"/>
                    <a:pt x="88" y="2798"/>
                  </a:cubicBezTo>
                  <a:cubicBezTo>
                    <a:pt x="38" y="2659"/>
                    <a:pt x="25" y="2520"/>
                    <a:pt x="13" y="2369"/>
                  </a:cubicBezTo>
                  <a:cubicBezTo>
                    <a:pt x="0" y="1979"/>
                    <a:pt x="113" y="1588"/>
                    <a:pt x="328" y="1260"/>
                  </a:cubicBezTo>
                  <a:cubicBezTo>
                    <a:pt x="491" y="983"/>
                    <a:pt x="706" y="744"/>
                    <a:pt x="970" y="555"/>
                  </a:cubicBezTo>
                  <a:cubicBezTo>
                    <a:pt x="996" y="542"/>
                    <a:pt x="1008" y="530"/>
                    <a:pt x="1033" y="517"/>
                  </a:cubicBezTo>
                  <a:cubicBezTo>
                    <a:pt x="1248" y="416"/>
                    <a:pt x="1474" y="290"/>
                    <a:pt x="1701" y="202"/>
                  </a:cubicBezTo>
                  <a:cubicBezTo>
                    <a:pt x="2130" y="25"/>
                    <a:pt x="2621" y="0"/>
                    <a:pt x="3075" y="126"/>
                  </a:cubicBezTo>
                  <a:cubicBezTo>
                    <a:pt x="3390" y="189"/>
                    <a:pt x="3705" y="315"/>
                    <a:pt x="3995" y="492"/>
                  </a:cubicBezTo>
                  <a:cubicBezTo>
                    <a:pt x="4259" y="668"/>
                    <a:pt x="4486" y="895"/>
                    <a:pt x="4688" y="1160"/>
                  </a:cubicBezTo>
                  <a:cubicBezTo>
                    <a:pt x="4851" y="1412"/>
                    <a:pt x="4965" y="1727"/>
                    <a:pt x="4990" y="2042"/>
                  </a:cubicBezTo>
                  <a:cubicBezTo>
                    <a:pt x="5028" y="2331"/>
                    <a:pt x="5003" y="2634"/>
                    <a:pt x="4927" y="2924"/>
                  </a:cubicBezTo>
                  <a:cubicBezTo>
                    <a:pt x="4877" y="3075"/>
                    <a:pt x="4801" y="3226"/>
                    <a:pt x="4738" y="3377"/>
                  </a:cubicBezTo>
                  <a:cubicBezTo>
                    <a:pt x="4713" y="3453"/>
                    <a:pt x="4675" y="3541"/>
                    <a:pt x="4625" y="3617"/>
                  </a:cubicBezTo>
                  <a:cubicBezTo>
                    <a:pt x="4562" y="3718"/>
                    <a:pt x="4499" y="3818"/>
                    <a:pt x="4410" y="3907"/>
                  </a:cubicBezTo>
                  <a:cubicBezTo>
                    <a:pt x="4184" y="4133"/>
                    <a:pt x="3957" y="4348"/>
                    <a:pt x="3730" y="4562"/>
                  </a:cubicBezTo>
                  <a:cubicBezTo>
                    <a:pt x="3604" y="4675"/>
                    <a:pt x="3516" y="4814"/>
                    <a:pt x="3465" y="4978"/>
                  </a:cubicBezTo>
                  <a:cubicBezTo>
                    <a:pt x="3453" y="4990"/>
                    <a:pt x="3453" y="5003"/>
                    <a:pt x="3440" y="5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7538679" y="851390"/>
              <a:ext cx="534689" cy="1232555"/>
            </a:xfrm>
            <a:custGeom>
              <a:avLst/>
              <a:gdLst/>
              <a:ahLst/>
              <a:cxnLst/>
              <a:rect l="l" t="t" r="r" b="b"/>
              <a:pathLst>
                <a:path w="2143" h="4940" extrusionOk="0">
                  <a:moveTo>
                    <a:pt x="2092" y="1941"/>
                  </a:moveTo>
                  <a:cubicBezTo>
                    <a:pt x="2067" y="1613"/>
                    <a:pt x="1966" y="1311"/>
                    <a:pt x="1790" y="1046"/>
                  </a:cubicBezTo>
                  <a:cubicBezTo>
                    <a:pt x="1601" y="794"/>
                    <a:pt x="1362" y="567"/>
                    <a:pt x="1097" y="391"/>
                  </a:cubicBezTo>
                  <a:cubicBezTo>
                    <a:pt x="820" y="214"/>
                    <a:pt x="505" y="88"/>
                    <a:pt x="177" y="25"/>
                  </a:cubicBezTo>
                  <a:lnTo>
                    <a:pt x="64" y="0"/>
                  </a:lnTo>
                  <a:cubicBezTo>
                    <a:pt x="26" y="13"/>
                    <a:pt x="1" y="50"/>
                    <a:pt x="13" y="88"/>
                  </a:cubicBezTo>
                  <a:cubicBezTo>
                    <a:pt x="51" y="177"/>
                    <a:pt x="101" y="240"/>
                    <a:pt x="164" y="303"/>
                  </a:cubicBezTo>
                  <a:cubicBezTo>
                    <a:pt x="341" y="441"/>
                    <a:pt x="530" y="580"/>
                    <a:pt x="719" y="706"/>
                  </a:cubicBezTo>
                  <a:cubicBezTo>
                    <a:pt x="1236" y="1033"/>
                    <a:pt x="1576" y="1449"/>
                    <a:pt x="1664" y="2067"/>
                  </a:cubicBezTo>
                  <a:cubicBezTo>
                    <a:pt x="1740" y="2407"/>
                    <a:pt x="1714" y="2747"/>
                    <a:pt x="1601" y="3075"/>
                  </a:cubicBezTo>
                  <a:cubicBezTo>
                    <a:pt x="1450" y="3365"/>
                    <a:pt x="1236" y="3604"/>
                    <a:pt x="984" y="3806"/>
                  </a:cubicBezTo>
                  <a:cubicBezTo>
                    <a:pt x="807" y="3957"/>
                    <a:pt x="215" y="4637"/>
                    <a:pt x="379" y="4940"/>
                  </a:cubicBezTo>
                  <a:lnTo>
                    <a:pt x="543" y="4940"/>
                  </a:lnTo>
                  <a:cubicBezTo>
                    <a:pt x="555" y="4914"/>
                    <a:pt x="568" y="4902"/>
                    <a:pt x="580" y="4877"/>
                  </a:cubicBezTo>
                  <a:cubicBezTo>
                    <a:pt x="618" y="4725"/>
                    <a:pt x="706" y="4587"/>
                    <a:pt x="832" y="4473"/>
                  </a:cubicBezTo>
                  <a:cubicBezTo>
                    <a:pt x="1059" y="4259"/>
                    <a:pt x="1299" y="4045"/>
                    <a:pt x="1513" y="3818"/>
                  </a:cubicBezTo>
                  <a:cubicBezTo>
                    <a:pt x="1601" y="3730"/>
                    <a:pt x="1677" y="3629"/>
                    <a:pt x="1740" y="3528"/>
                  </a:cubicBezTo>
                  <a:cubicBezTo>
                    <a:pt x="1777" y="3440"/>
                    <a:pt x="1815" y="3365"/>
                    <a:pt x="1853" y="3276"/>
                  </a:cubicBezTo>
                  <a:cubicBezTo>
                    <a:pt x="1916" y="3125"/>
                    <a:pt x="1979" y="2986"/>
                    <a:pt x="2029" y="2835"/>
                  </a:cubicBezTo>
                  <a:cubicBezTo>
                    <a:pt x="2118" y="2545"/>
                    <a:pt x="2143" y="2230"/>
                    <a:pt x="2092" y="1941"/>
                  </a:cubicBezTo>
                  <a:close/>
                </a:path>
              </a:pathLst>
            </a:custGeom>
            <a:solidFill>
              <a:srgbClr val="595959">
                <a:alpha val="12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7117517" y="2105649"/>
              <a:ext cx="607046" cy="129244"/>
            </a:xfrm>
            <a:custGeom>
              <a:avLst/>
              <a:gdLst/>
              <a:ahLst/>
              <a:cxnLst/>
              <a:rect l="l" t="t" r="r" b="b"/>
              <a:pathLst>
                <a:path w="2433" h="518" extrusionOk="0">
                  <a:moveTo>
                    <a:pt x="907" y="517"/>
                  </a:moveTo>
                  <a:cubicBezTo>
                    <a:pt x="655" y="492"/>
                    <a:pt x="479" y="480"/>
                    <a:pt x="303" y="467"/>
                  </a:cubicBezTo>
                  <a:cubicBezTo>
                    <a:pt x="227" y="454"/>
                    <a:pt x="151" y="429"/>
                    <a:pt x="88" y="404"/>
                  </a:cubicBezTo>
                  <a:cubicBezTo>
                    <a:pt x="51" y="366"/>
                    <a:pt x="25" y="316"/>
                    <a:pt x="13" y="265"/>
                  </a:cubicBezTo>
                  <a:cubicBezTo>
                    <a:pt x="0" y="202"/>
                    <a:pt x="51" y="165"/>
                    <a:pt x="101" y="152"/>
                  </a:cubicBezTo>
                  <a:cubicBezTo>
                    <a:pt x="240" y="114"/>
                    <a:pt x="366" y="76"/>
                    <a:pt x="504" y="64"/>
                  </a:cubicBezTo>
                  <a:cubicBezTo>
                    <a:pt x="895" y="39"/>
                    <a:pt x="1285" y="13"/>
                    <a:pt x="1689" y="1"/>
                  </a:cubicBezTo>
                  <a:cubicBezTo>
                    <a:pt x="1878" y="1"/>
                    <a:pt x="2054" y="13"/>
                    <a:pt x="2231" y="39"/>
                  </a:cubicBezTo>
                  <a:cubicBezTo>
                    <a:pt x="2357" y="64"/>
                    <a:pt x="2407" y="114"/>
                    <a:pt x="2420" y="215"/>
                  </a:cubicBezTo>
                  <a:cubicBezTo>
                    <a:pt x="2432" y="316"/>
                    <a:pt x="2382" y="366"/>
                    <a:pt x="2268" y="404"/>
                  </a:cubicBezTo>
                  <a:cubicBezTo>
                    <a:pt x="2155" y="442"/>
                    <a:pt x="2054" y="467"/>
                    <a:pt x="1953" y="467"/>
                  </a:cubicBezTo>
                  <a:cubicBezTo>
                    <a:pt x="1575" y="492"/>
                    <a:pt x="1210" y="505"/>
                    <a:pt x="907" y="5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7108036" y="2234643"/>
              <a:ext cx="619521" cy="132238"/>
            </a:xfrm>
            <a:custGeom>
              <a:avLst/>
              <a:gdLst/>
              <a:ahLst/>
              <a:cxnLst/>
              <a:rect l="l" t="t" r="r" b="b"/>
              <a:pathLst>
                <a:path w="2483" h="530" extrusionOk="0">
                  <a:moveTo>
                    <a:pt x="1223" y="530"/>
                  </a:moveTo>
                  <a:cubicBezTo>
                    <a:pt x="983" y="517"/>
                    <a:pt x="756" y="504"/>
                    <a:pt x="530" y="492"/>
                  </a:cubicBezTo>
                  <a:cubicBezTo>
                    <a:pt x="391" y="479"/>
                    <a:pt x="252" y="416"/>
                    <a:pt x="164" y="328"/>
                  </a:cubicBezTo>
                  <a:cubicBezTo>
                    <a:pt x="101" y="265"/>
                    <a:pt x="51" y="202"/>
                    <a:pt x="26" y="126"/>
                  </a:cubicBezTo>
                  <a:cubicBezTo>
                    <a:pt x="0" y="38"/>
                    <a:pt x="51" y="0"/>
                    <a:pt x="139" y="0"/>
                  </a:cubicBezTo>
                  <a:cubicBezTo>
                    <a:pt x="391" y="26"/>
                    <a:pt x="643" y="63"/>
                    <a:pt x="895" y="76"/>
                  </a:cubicBezTo>
                  <a:cubicBezTo>
                    <a:pt x="1147" y="76"/>
                    <a:pt x="1424" y="63"/>
                    <a:pt x="1701" y="51"/>
                  </a:cubicBezTo>
                  <a:cubicBezTo>
                    <a:pt x="1878" y="38"/>
                    <a:pt x="2067" y="26"/>
                    <a:pt x="2256" y="13"/>
                  </a:cubicBezTo>
                  <a:cubicBezTo>
                    <a:pt x="2344" y="0"/>
                    <a:pt x="2432" y="63"/>
                    <a:pt x="2458" y="152"/>
                  </a:cubicBezTo>
                  <a:cubicBezTo>
                    <a:pt x="2483" y="227"/>
                    <a:pt x="2432" y="315"/>
                    <a:pt x="2357" y="353"/>
                  </a:cubicBezTo>
                  <a:cubicBezTo>
                    <a:pt x="2243" y="404"/>
                    <a:pt x="2117" y="454"/>
                    <a:pt x="1991" y="467"/>
                  </a:cubicBezTo>
                  <a:cubicBezTo>
                    <a:pt x="1727" y="504"/>
                    <a:pt x="1475" y="517"/>
                    <a:pt x="1223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7142468" y="2360393"/>
              <a:ext cx="575608" cy="144962"/>
            </a:xfrm>
            <a:custGeom>
              <a:avLst/>
              <a:gdLst/>
              <a:ahLst/>
              <a:cxnLst/>
              <a:rect l="l" t="t" r="r" b="b"/>
              <a:pathLst>
                <a:path w="2307" h="581" extrusionOk="0">
                  <a:moveTo>
                    <a:pt x="51" y="0"/>
                  </a:moveTo>
                  <a:cubicBezTo>
                    <a:pt x="757" y="152"/>
                    <a:pt x="1488" y="152"/>
                    <a:pt x="2194" y="13"/>
                  </a:cubicBezTo>
                  <a:cubicBezTo>
                    <a:pt x="2307" y="177"/>
                    <a:pt x="2307" y="265"/>
                    <a:pt x="2131" y="341"/>
                  </a:cubicBezTo>
                  <a:cubicBezTo>
                    <a:pt x="1979" y="416"/>
                    <a:pt x="1828" y="467"/>
                    <a:pt x="1664" y="505"/>
                  </a:cubicBezTo>
                  <a:cubicBezTo>
                    <a:pt x="1248" y="580"/>
                    <a:pt x="833" y="580"/>
                    <a:pt x="417" y="517"/>
                  </a:cubicBezTo>
                  <a:cubicBezTo>
                    <a:pt x="228" y="505"/>
                    <a:pt x="64" y="366"/>
                    <a:pt x="26" y="177"/>
                  </a:cubicBezTo>
                  <a:cubicBezTo>
                    <a:pt x="1" y="114"/>
                    <a:pt x="14" y="51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7173905" y="1483136"/>
              <a:ext cx="506495" cy="544170"/>
            </a:xfrm>
            <a:custGeom>
              <a:avLst/>
              <a:gdLst/>
              <a:ahLst/>
              <a:cxnLst/>
              <a:rect l="l" t="t" r="r" b="b"/>
              <a:pathLst>
                <a:path w="2030" h="2181" extrusionOk="0">
                  <a:moveTo>
                    <a:pt x="1022" y="202"/>
                  </a:moveTo>
                  <a:cubicBezTo>
                    <a:pt x="883" y="89"/>
                    <a:pt x="845" y="102"/>
                    <a:pt x="669" y="265"/>
                  </a:cubicBezTo>
                  <a:cubicBezTo>
                    <a:pt x="694" y="303"/>
                    <a:pt x="707" y="341"/>
                    <a:pt x="719" y="379"/>
                  </a:cubicBezTo>
                  <a:cubicBezTo>
                    <a:pt x="744" y="417"/>
                    <a:pt x="770" y="492"/>
                    <a:pt x="782" y="555"/>
                  </a:cubicBezTo>
                  <a:cubicBezTo>
                    <a:pt x="807" y="606"/>
                    <a:pt x="807" y="694"/>
                    <a:pt x="732" y="732"/>
                  </a:cubicBezTo>
                  <a:cubicBezTo>
                    <a:pt x="656" y="757"/>
                    <a:pt x="606" y="707"/>
                    <a:pt x="555" y="656"/>
                  </a:cubicBezTo>
                  <a:cubicBezTo>
                    <a:pt x="492" y="543"/>
                    <a:pt x="467" y="417"/>
                    <a:pt x="505" y="303"/>
                  </a:cubicBezTo>
                  <a:cubicBezTo>
                    <a:pt x="505" y="291"/>
                    <a:pt x="492" y="278"/>
                    <a:pt x="492" y="265"/>
                  </a:cubicBezTo>
                  <a:cubicBezTo>
                    <a:pt x="404" y="202"/>
                    <a:pt x="291" y="139"/>
                    <a:pt x="190" y="215"/>
                  </a:cubicBezTo>
                  <a:cubicBezTo>
                    <a:pt x="102" y="291"/>
                    <a:pt x="140" y="404"/>
                    <a:pt x="165" y="505"/>
                  </a:cubicBezTo>
                  <a:cubicBezTo>
                    <a:pt x="278" y="996"/>
                    <a:pt x="467" y="1463"/>
                    <a:pt x="530" y="1967"/>
                  </a:cubicBezTo>
                  <a:cubicBezTo>
                    <a:pt x="543" y="1992"/>
                    <a:pt x="543" y="2017"/>
                    <a:pt x="555" y="2042"/>
                  </a:cubicBezTo>
                  <a:cubicBezTo>
                    <a:pt x="568" y="2093"/>
                    <a:pt x="568" y="2143"/>
                    <a:pt x="505" y="2156"/>
                  </a:cubicBezTo>
                  <a:cubicBezTo>
                    <a:pt x="442" y="2156"/>
                    <a:pt x="442" y="2105"/>
                    <a:pt x="429" y="2055"/>
                  </a:cubicBezTo>
                  <a:cubicBezTo>
                    <a:pt x="404" y="1904"/>
                    <a:pt x="379" y="1765"/>
                    <a:pt x="341" y="1614"/>
                  </a:cubicBezTo>
                  <a:cubicBezTo>
                    <a:pt x="291" y="1400"/>
                    <a:pt x="228" y="1173"/>
                    <a:pt x="177" y="959"/>
                  </a:cubicBezTo>
                  <a:cubicBezTo>
                    <a:pt x="114" y="744"/>
                    <a:pt x="77" y="555"/>
                    <a:pt x="39" y="354"/>
                  </a:cubicBezTo>
                  <a:cubicBezTo>
                    <a:pt x="1" y="190"/>
                    <a:pt x="140" y="51"/>
                    <a:pt x="303" y="76"/>
                  </a:cubicBezTo>
                  <a:cubicBezTo>
                    <a:pt x="354" y="76"/>
                    <a:pt x="404" y="89"/>
                    <a:pt x="442" y="114"/>
                  </a:cubicBezTo>
                  <a:cubicBezTo>
                    <a:pt x="480" y="127"/>
                    <a:pt x="518" y="152"/>
                    <a:pt x="555" y="177"/>
                  </a:cubicBezTo>
                  <a:cubicBezTo>
                    <a:pt x="644" y="114"/>
                    <a:pt x="732" y="64"/>
                    <a:pt x="820" y="26"/>
                  </a:cubicBezTo>
                  <a:cubicBezTo>
                    <a:pt x="933" y="26"/>
                    <a:pt x="1034" y="51"/>
                    <a:pt x="1135" y="89"/>
                  </a:cubicBezTo>
                  <a:cubicBezTo>
                    <a:pt x="1248" y="13"/>
                    <a:pt x="1387" y="1"/>
                    <a:pt x="1500" y="76"/>
                  </a:cubicBezTo>
                  <a:cubicBezTo>
                    <a:pt x="1551" y="89"/>
                    <a:pt x="1601" y="89"/>
                    <a:pt x="1639" y="89"/>
                  </a:cubicBezTo>
                  <a:cubicBezTo>
                    <a:pt x="1891" y="64"/>
                    <a:pt x="2030" y="215"/>
                    <a:pt x="1929" y="467"/>
                  </a:cubicBezTo>
                  <a:cubicBezTo>
                    <a:pt x="1752" y="921"/>
                    <a:pt x="1626" y="1400"/>
                    <a:pt x="1589" y="1878"/>
                  </a:cubicBezTo>
                  <a:cubicBezTo>
                    <a:pt x="1589" y="1941"/>
                    <a:pt x="1589" y="2017"/>
                    <a:pt x="1589" y="2080"/>
                  </a:cubicBezTo>
                  <a:cubicBezTo>
                    <a:pt x="1576" y="2118"/>
                    <a:pt x="1538" y="2156"/>
                    <a:pt x="1500" y="2168"/>
                  </a:cubicBezTo>
                  <a:cubicBezTo>
                    <a:pt x="1450" y="2181"/>
                    <a:pt x="1437" y="2118"/>
                    <a:pt x="1450" y="2067"/>
                  </a:cubicBezTo>
                  <a:cubicBezTo>
                    <a:pt x="1488" y="1841"/>
                    <a:pt x="1513" y="1601"/>
                    <a:pt x="1551" y="1374"/>
                  </a:cubicBezTo>
                  <a:cubicBezTo>
                    <a:pt x="1614" y="1047"/>
                    <a:pt x="1702" y="732"/>
                    <a:pt x="1828" y="442"/>
                  </a:cubicBezTo>
                  <a:cubicBezTo>
                    <a:pt x="1866" y="366"/>
                    <a:pt x="1853" y="291"/>
                    <a:pt x="1803" y="240"/>
                  </a:cubicBezTo>
                  <a:cubicBezTo>
                    <a:pt x="1740" y="190"/>
                    <a:pt x="1664" y="177"/>
                    <a:pt x="1614" y="228"/>
                  </a:cubicBezTo>
                  <a:cubicBezTo>
                    <a:pt x="1614" y="291"/>
                    <a:pt x="1614" y="366"/>
                    <a:pt x="1614" y="442"/>
                  </a:cubicBezTo>
                  <a:cubicBezTo>
                    <a:pt x="1614" y="505"/>
                    <a:pt x="1601" y="580"/>
                    <a:pt x="1589" y="644"/>
                  </a:cubicBezTo>
                  <a:cubicBezTo>
                    <a:pt x="1576" y="719"/>
                    <a:pt x="1500" y="757"/>
                    <a:pt x="1425" y="744"/>
                  </a:cubicBezTo>
                  <a:cubicBezTo>
                    <a:pt x="1349" y="744"/>
                    <a:pt x="1299" y="669"/>
                    <a:pt x="1324" y="606"/>
                  </a:cubicBezTo>
                  <a:cubicBezTo>
                    <a:pt x="1337" y="454"/>
                    <a:pt x="1362" y="316"/>
                    <a:pt x="1387" y="165"/>
                  </a:cubicBezTo>
                  <a:cubicBezTo>
                    <a:pt x="1337" y="102"/>
                    <a:pt x="1274" y="139"/>
                    <a:pt x="1211" y="177"/>
                  </a:cubicBezTo>
                  <a:cubicBezTo>
                    <a:pt x="1148" y="228"/>
                    <a:pt x="1185" y="278"/>
                    <a:pt x="1185" y="341"/>
                  </a:cubicBezTo>
                  <a:cubicBezTo>
                    <a:pt x="1185" y="442"/>
                    <a:pt x="1185" y="555"/>
                    <a:pt x="1173" y="656"/>
                  </a:cubicBezTo>
                  <a:cubicBezTo>
                    <a:pt x="1173" y="694"/>
                    <a:pt x="1110" y="757"/>
                    <a:pt x="1072" y="757"/>
                  </a:cubicBezTo>
                  <a:cubicBezTo>
                    <a:pt x="1022" y="744"/>
                    <a:pt x="971" y="719"/>
                    <a:pt x="946" y="681"/>
                  </a:cubicBezTo>
                  <a:cubicBezTo>
                    <a:pt x="870" y="568"/>
                    <a:pt x="921" y="454"/>
                    <a:pt x="946" y="341"/>
                  </a:cubicBezTo>
                  <a:cubicBezTo>
                    <a:pt x="971" y="291"/>
                    <a:pt x="996" y="240"/>
                    <a:pt x="1022" y="202"/>
                  </a:cubicBezTo>
                  <a:close/>
                  <a:moveTo>
                    <a:pt x="1097" y="328"/>
                  </a:moveTo>
                  <a:cubicBezTo>
                    <a:pt x="1022" y="417"/>
                    <a:pt x="1022" y="543"/>
                    <a:pt x="1085" y="644"/>
                  </a:cubicBezTo>
                  <a:cubicBezTo>
                    <a:pt x="1122" y="543"/>
                    <a:pt x="1173" y="442"/>
                    <a:pt x="1097" y="328"/>
                  </a:cubicBezTo>
                  <a:close/>
                  <a:moveTo>
                    <a:pt x="1500" y="316"/>
                  </a:moveTo>
                  <a:cubicBezTo>
                    <a:pt x="1437" y="404"/>
                    <a:pt x="1437" y="530"/>
                    <a:pt x="1500" y="618"/>
                  </a:cubicBezTo>
                  <a:cubicBezTo>
                    <a:pt x="1526" y="505"/>
                    <a:pt x="1563" y="417"/>
                    <a:pt x="1500" y="316"/>
                  </a:cubicBezTo>
                  <a:close/>
                  <a:moveTo>
                    <a:pt x="606" y="379"/>
                  </a:moveTo>
                  <a:cubicBezTo>
                    <a:pt x="606" y="492"/>
                    <a:pt x="606" y="568"/>
                    <a:pt x="694" y="606"/>
                  </a:cubicBezTo>
                  <a:cubicBezTo>
                    <a:pt x="719" y="517"/>
                    <a:pt x="681" y="454"/>
                    <a:pt x="606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6963324" y="977141"/>
              <a:ext cx="408939" cy="383739"/>
            </a:xfrm>
            <a:custGeom>
              <a:avLst/>
              <a:gdLst/>
              <a:ahLst/>
              <a:cxnLst/>
              <a:rect l="l" t="t" r="r" b="b"/>
              <a:pathLst>
                <a:path w="1639" h="1538" extrusionOk="0">
                  <a:moveTo>
                    <a:pt x="1" y="1222"/>
                  </a:moveTo>
                  <a:cubicBezTo>
                    <a:pt x="1" y="819"/>
                    <a:pt x="291" y="240"/>
                    <a:pt x="769" y="114"/>
                  </a:cubicBezTo>
                  <a:cubicBezTo>
                    <a:pt x="858" y="88"/>
                    <a:pt x="933" y="63"/>
                    <a:pt x="1009" y="38"/>
                  </a:cubicBezTo>
                  <a:cubicBezTo>
                    <a:pt x="1147" y="0"/>
                    <a:pt x="1286" y="13"/>
                    <a:pt x="1412" y="63"/>
                  </a:cubicBezTo>
                  <a:cubicBezTo>
                    <a:pt x="1513" y="101"/>
                    <a:pt x="1588" y="151"/>
                    <a:pt x="1601" y="265"/>
                  </a:cubicBezTo>
                  <a:cubicBezTo>
                    <a:pt x="1639" y="378"/>
                    <a:pt x="1588" y="504"/>
                    <a:pt x="1500" y="580"/>
                  </a:cubicBezTo>
                  <a:cubicBezTo>
                    <a:pt x="1437" y="618"/>
                    <a:pt x="1374" y="643"/>
                    <a:pt x="1299" y="668"/>
                  </a:cubicBezTo>
                  <a:cubicBezTo>
                    <a:pt x="1198" y="681"/>
                    <a:pt x="1097" y="693"/>
                    <a:pt x="996" y="706"/>
                  </a:cubicBezTo>
                  <a:cubicBezTo>
                    <a:pt x="795" y="718"/>
                    <a:pt x="606" y="844"/>
                    <a:pt x="530" y="1033"/>
                  </a:cubicBezTo>
                  <a:cubicBezTo>
                    <a:pt x="492" y="1122"/>
                    <a:pt x="454" y="1210"/>
                    <a:pt x="417" y="1298"/>
                  </a:cubicBezTo>
                  <a:cubicBezTo>
                    <a:pt x="391" y="1348"/>
                    <a:pt x="366" y="1386"/>
                    <a:pt x="328" y="1424"/>
                  </a:cubicBezTo>
                  <a:cubicBezTo>
                    <a:pt x="240" y="1537"/>
                    <a:pt x="51" y="1500"/>
                    <a:pt x="13" y="1348"/>
                  </a:cubicBezTo>
                  <a:cubicBezTo>
                    <a:pt x="13" y="1311"/>
                    <a:pt x="1" y="1260"/>
                    <a:pt x="1" y="1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6931887" y="1401548"/>
              <a:ext cx="116519" cy="110281"/>
            </a:xfrm>
            <a:custGeom>
              <a:avLst/>
              <a:gdLst/>
              <a:ahLst/>
              <a:cxnLst/>
              <a:rect l="l" t="t" r="r" b="b"/>
              <a:pathLst>
                <a:path w="467" h="442" extrusionOk="0">
                  <a:moveTo>
                    <a:pt x="265" y="13"/>
                  </a:moveTo>
                  <a:cubicBezTo>
                    <a:pt x="379" y="0"/>
                    <a:pt x="467" y="88"/>
                    <a:pt x="467" y="202"/>
                  </a:cubicBezTo>
                  <a:cubicBezTo>
                    <a:pt x="467" y="340"/>
                    <a:pt x="354" y="441"/>
                    <a:pt x="215" y="429"/>
                  </a:cubicBezTo>
                  <a:cubicBezTo>
                    <a:pt x="102" y="429"/>
                    <a:pt x="1" y="340"/>
                    <a:pt x="13" y="214"/>
                  </a:cubicBezTo>
                  <a:cubicBezTo>
                    <a:pt x="1" y="101"/>
                    <a:pt x="114" y="13"/>
                    <a:pt x="265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6812374" y="540009"/>
              <a:ext cx="1056155" cy="322111"/>
            </a:xfrm>
            <a:custGeom>
              <a:avLst/>
              <a:gdLst/>
              <a:ahLst/>
              <a:cxnLst/>
              <a:rect l="l" t="t" r="r" b="b"/>
              <a:pathLst>
                <a:path w="4233" h="1291" extrusionOk="0">
                  <a:moveTo>
                    <a:pt x="2100" y="1"/>
                  </a:moveTo>
                  <a:cubicBezTo>
                    <a:pt x="2077" y="1"/>
                    <a:pt x="2055" y="13"/>
                    <a:pt x="2042" y="38"/>
                  </a:cubicBezTo>
                  <a:cubicBezTo>
                    <a:pt x="1858" y="280"/>
                    <a:pt x="1842" y="617"/>
                    <a:pt x="1638" y="837"/>
                  </a:cubicBezTo>
                  <a:lnTo>
                    <a:pt x="1638" y="837"/>
                  </a:lnTo>
                  <a:cubicBezTo>
                    <a:pt x="1437" y="597"/>
                    <a:pt x="1280" y="323"/>
                    <a:pt x="1059" y="101"/>
                  </a:cubicBezTo>
                  <a:cubicBezTo>
                    <a:pt x="1047" y="85"/>
                    <a:pt x="1031" y="78"/>
                    <a:pt x="1014" y="78"/>
                  </a:cubicBezTo>
                  <a:cubicBezTo>
                    <a:pt x="979" y="78"/>
                    <a:pt x="942" y="109"/>
                    <a:pt x="933" y="152"/>
                  </a:cubicBezTo>
                  <a:cubicBezTo>
                    <a:pt x="921" y="472"/>
                    <a:pt x="966" y="816"/>
                    <a:pt x="844" y="1118"/>
                  </a:cubicBezTo>
                  <a:lnTo>
                    <a:pt x="844" y="1118"/>
                  </a:lnTo>
                  <a:cubicBezTo>
                    <a:pt x="592" y="1000"/>
                    <a:pt x="360" y="869"/>
                    <a:pt x="139" y="706"/>
                  </a:cubicBezTo>
                  <a:cubicBezTo>
                    <a:pt x="127" y="698"/>
                    <a:pt x="115" y="695"/>
                    <a:pt x="103" y="695"/>
                  </a:cubicBezTo>
                  <a:cubicBezTo>
                    <a:pt x="43" y="695"/>
                    <a:pt x="0" y="790"/>
                    <a:pt x="64" y="832"/>
                  </a:cubicBezTo>
                  <a:lnTo>
                    <a:pt x="76" y="845"/>
                  </a:lnTo>
                  <a:cubicBezTo>
                    <a:pt x="328" y="1021"/>
                    <a:pt x="593" y="1172"/>
                    <a:pt x="870" y="1286"/>
                  </a:cubicBezTo>
                  <a:cubicBezTo>
                    <a:pt x="877" y="1289"/>
                    <a:pt x="884" y="1291"/>
                    <a:pt x="891" y="1291"/>
                  </a:cubicBezTo>
                  <a:cubicBezTo>
                    <a:pt x="913" y="1291"/>
                    <a:pt x="936" y="1276"/>
                    <a:pt x="946" y="1248"/>
                  </a:cubicBezTo>
                  <a:cubicBezTo>
                    <a:pt x="1084" y="961"/>
                    <a:pt x="1079" y="647"/>
                    <a:pt x="1081" y="329"/>
                  </a:cubicBezTo>
                  <a:lnTo>
                    <a:pt x="1081" y="329"/>
                  </a:lnTo>
                  <a:cubicBezTo>
                    <a:pt x="1255" y="543"/>
                    <a:pt x="1400" y="789"/>
                    <a:pt x="1589" y="1009"/>
                  </a:cubicBezTo>
                  <a:cubicBezTo>
                    <a:pt x="1601" y="1021"/>
                    <a:pt x="1620" y="1028"/>
                    <a:pt x="1639" y="1028"/>
                  </a:cubicBezTo>
                  <a:cubicBezTo>
                    <a:pt x="1658" y="1028"/>
                    <a:pt x="1677" y="1021"/>
                    <a:pt x="1689" y="1009"/>
                  </a:cubicBezTo>
                  <a:cubicBezTo>
                    <a:pt x="1917" y="803"/>
                    <a:pt x="1958" y="494"/>
                    <a:pt x="2094" y="235"/>
                  </a:cubicBezTo>
                  <a:lnTo>
                    <a:pt x="2094" y="235"/>
                  </a:lnTo>
                  <a:cubicBezTo>
                    <a:pt x="2172" y="425"/>
                    <a:pt x="2243" y="620"/>
                    <a:pt x="2357" y="807"/>
                  </a:cubicBezTo>
                  <a:cubicBezTo>
                    <a:pt x="2365" y="831"/>
                    <a:pt x="2389" y="845"/>
                    <a:pt x="2412" y="845"/>
                  </a:cubicBezTo>
                  <a:cubicBezTo>
                    <a:pt x="2424" y="845"/>
                    <a:pt x="2437" y="841"/>
                    <a:pt x="2445" y="832"/>
                  </a:cubicBezTo>
                  <a:cubicBezTo>
                    <a:pt x="2688" y="659"/>
                    <a:pt x="2846" y="338"/>
                    <a:pt x="3112" y="198"/>
                  </a:cubicBezTo>
                  <a:lnTo>
                    <a:pt x="3112" y="198"/>
                  </a:lnTo>
                  <a:cubicBezTo>
                    <a:pt x="3142" y="422"/>
                    <a:pt x="3157" y="646"/>
                    <a:pt x="3201" y="870"/>
                  </a:cubicBezTo>
                  <a:cubicBezTo>
                    <a:pt x="3212" y="901"/>
                    <a:pt x="3239" y="924"/>
                    <a:pt x="3270" y="924"/>
                  </a:cubicBezTo>
                  <a:cubicBezTo>
                    <a:pt x="3276" y="924"/>
                    <a:pt x="3283" y="923"/>
                    <a:pt x="3290" y="920"/>
                  </a:cubicBezTo>
                  <a:cubicBezTo>
                    <a:pt x="3617" y="820"/>
                    <a:pt x="3920" y="643"/>
                    <a:pt x="4172" y="404"/>
                  </a:cubicBezTo>
                  <a:cubicBezTo>
                    <a:pt x="4233" y="363"/>
                    <a:pt x="4179" y="289"/>
                    <a:pt x="4116" y="289"/>
                  </a:cubicBezTo>
                  <a:cubicBezTo>
                    <a:pt x="4101" y="289"/>
                    <a:pt x="4085" y="293"/>
                    <a:pt x="4071" y="303"/>
                  </a:cubicBezTo>
                  <a:cubicBezTo>
                    <a:pt x="3863" y="511"/>
                    <a:pt x="3602" y="666"/>
                    <a:pt x="3326" y="759"/>
                  </a:cubicBezTo>
                  <a:lnTo>
                    <a:pt x="3326" y="759"/>
                  </a:lnTo>
                  <a:cubicBezTo>
                    <a:pt x="3287" y="531"/>
                    <a:pt x="3273" y="304"/>
                    <a:pt x="3239" y="76"/>
                  </a:cubicBezTo>
                  <a:cubicBezTo>
                    <a:pt x="3229" y="45"/>
                    <a:pt x="3201" y="23"/>
                    <a:pt x="3171" y="23"/>
                  </a:cubicBezTo>
                  <a:cubicBezTo>
                    <a:pt x="3164" y="23"/>
                    <a:pt x="3158" y="24"/>
                    <a:pt x="3151" y="26"/>
                  </a:cubicBezTo>
                  <a:cubicBezTo>
                    <a:pt x="2836" y="131"/>
                    <a:pt x="2672" y="452"/>
                    <a:pt x="2440" y="659"/>
                  </a:cubicBezTo>
                  <a:lnTo>
                    <a:pt x="2440" y="659"/>
                  </a:lnTo>
                  <a:cubicBezTo>
                    <a:pt x="2330" y="462"/>
                    <a:pt x="2269" y="240"/>
                    <a:pt x="2168" y="38"/>
                  </a:cubicBezTo>
                  <a:cubicBezTo>
                    <a:pt x="2149" y="13"/>
                    <a:pt x="2124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6498000" y="907030"/>
              <a:ext cx="485537" cy="1160697"/>
            </a:xfrm>
            <a:custGeom>
              <a:avLst/>
              <a:gdLst/>
              <a:ahLst/>
              <a:cxnLst/>
              <a:rect l="l" t="t" r="r" b="b"/>
              <a:pathLst>
                <a:path w="1946" h="4652" extrusionOk="0">
                  <a:moveTo>
                    <a:pt x="673" y="1"/>
                  </a:moveTo>
                  <a:cubicBezTo>
                    <a:pt x="593" y="1"/>
                    <a:pt x="528" y="99"/>
                    <a:pt x="606" y="168"/>
                  </a:cubicBezTo>
                  <a:lnTo>
                    <a:pt x="606" y="180"/>
                  </a:lnTo>
                  <a:cubicBezTo>
                    <a:pt x="754" y="309"/>
                    <a:pt x="911" y="438"/>
                    <a:pt x="1069" y="555"/>
                  </a:cubicBezTo>
                  <a:lnTo>
                    <a:pt x="1069" y="555"/>
                  </a:lnTo>
                  <a:cubicBezTo>
                    <a:pt x="810" y="659"/>
                    <a:pt x="524" y="699"/>
                    <a:pt x="265" y="785"/>
                  </a:cubicBezTo>
                  <a:cubicBezTo>
                    <a:pt x="190" y="810"/>
                    <a:pt x="177" y="899"/>
                    <a:pt x="215" y="949"/>
                  </a:cubicBezTo>
                  <a:cubicBezTo>
                    <a:pt x="377" y="1101"/>
                    <a:pt x="567" y="1217"/>
                    <a:pt x="775" y="1298"/>
                  </a:cubicBezTo>
                  <a:lnTo>
                    <a:pt x="775" y="1298"/>
                  </a:lnTo>
                  <a:cubicBezTo>
                    <a:pt x="536" y="1428"/>
                    <a:pt x="297" y="1549"/>
                    <a:pt x="89" y="1718"/>
                  </a:cubicBezTo>
                  <a:cubicBezTo>
                    <a:pt x="39" y="1768"/>
                    <a:pt x="64" y="1856"/>
                    <a:pt x="139" y="1869"/>
                  </a:cubicBezTo>
                  <a:cubicBezTo>
                    <a:pt x="276" y="1927"/>
                    <a:pt x="428" y="1933"/>
                    <a:pt x="577" y="1968"/>
                  </a:cubicBezTo>
                  <a:lnTo>
                    <a:pt x="577" y="1968"/>
                  </a:lnTo>
                  <a:cubicBezTo>
                    <a:pt x="407" y="2209"/>
                    <a:pt x="123" y="2351"/>
                    <a:pt x="13" y="2637"/>
                  </a:cubicBezTo>
                  <a:cubicBezTo>
                    <a:pt x="1" y="2688"/>
                    <a:pt x="26" y="2738"/>
                    <a:pt x="89" y="2751"/>
                  </a:cubicBezTo>
                  <a:cubicBezTo>
                    <a:pt x="215" y="2776"/>
                    <a:pt x="344" y="2776"/>
                    <a:pt x="473" y="2776"/>
                  </a:cubicBezTo>
                  <a:cubicBezTo>
                    <a:pt x="561" y="2776"/>
                    <a:pt x="648" y="2776"/>
                    <a:pt x="735" y="2784"/>
                  </a:cubicBezTo>
                  <a:lnTo>
                    <a:pt x="735" y="2784"/>
                  </a:lnTo>
                  <a:cubicBezTo>
                    <a:pt x="592" y="3045"/>
                    <a:pt x="384" y="3271"/>
                    <a:pt x="253" y="3545"/>
                  </a:cubicBezTo>
                  <a:cubicBezTo>
                    <a:pt x="219" y="3611"/>
                    <a:pt x="274" y="3688"/>
                    <a:pt x="339" y="3688"/>
                  </a:cubicBezTo>
                  <a:cubicBezTo>
                    <a:pt x="348" y="3688"/>
                    <a:pt x="357" y="3686"/>
                    <a:pt x="366" y="3683"/>
                  </a:cubicBezTo>
                  <a:cubicBezTo>
                    <a:pt x="452" y="3664"/>
                    <a:pt x="852" y="3557"/>
                    <a:pt x="1055" y="3557"/>
                  </a:cubicBezTo>
                  <a:cubicBezTo>
                    <a:pt x="1119" y="3557"/>
                    <a:pt x="1164" y="3568"/>
                    <a:pt x="1173" y="3595"/>
                  </a:cubicBezTo>
                  <a:cubicBezTo>
                    <a:pt x="1185" y="3759"/>
                    <a:pt x="1160" y="3923"/>
                    <a:pt x="1097" y="4087"/>
                  </a:cubicBezTo>
                  <a:cubicBezTo>
                    <a:pt x="1059" y="4238"/>
                    <a:pt x="1021" y="4376"/>
                    <a:pt x="971" y="4528"/>
                  </a:cubicBezTo>
                  <a:cubicBezTo>
                    <a:pt x="950" y="4589"/>
                    <a:pt x="1014" y="4651"/>
                    <a:pt x="1072" y="4651"/>
                  </a:cubicBezTo>
                  <a:cubicBezTo>
                    <a:pt x="1085" y="4651"/>
                    <a:pt x="1098" y="4648"/>
                    <a:pt x="1110" y="4641"/>
                  </a:cubicBezTo>
                  <a:cubicBezTo>
                    <a:pt x="1349" y="4490"/>
                    <a:pt x="1588" y="4376"/>
                    <a:pt x="1841" y="4288"/>
                  </a:cubicBezTo>
                  <a:cubicBezTo>
                    <a:pt x="1946" y="4241"/>
                    <a:pt x="1910" y="4097"/>
                    <a:pt x="1813" y="4097"/>
                  </a:cubicBezTo>
                  <a:cubicBezTo>
                    <a:pt x="1806" y="4097"/>
                    <a:pt x="1798" y="4097"/>
                    <a:pt x="1790" y="4099"/>
                  </a:cubicBezTo>
                  <a:cubicBezTo>
                    <a:pt x="1599" y="4163"/>
                    <a:pt x="1408" y="4246"/>
                    <a:pt x="1226" y="4345"/>
                  </a:cubicBezTo>
                  <a:lnTo>
                    <a:pt x="1226" y="4345"/>
                  </a:lnTo>
                  <a:cubicBezTo>
                    <a:pt x="1258" y="4234"/>
                    <a:pt x="1289" y="4122"/>
                    <a:pt x="1311" y="4011"/>
                  </a:cubicBezTo>
                  <a:cubicBezTo>
                    <a:pt x="1349" y="3860"/>
                    <a:pt x="1412" y="3608"/>
                    <a:pt x="1324" y="3469"/>
                  </a:cubicBezTo>
                  <a:cubicBezTo>
                    <a:pt x="1271" y="3387"/>
                    <a:pt x="1188" y="3367"/>
                    <a:pt x="1099" y="3367"/>
                  </a:cubicBezTo>
                  <a:cubicBezTo>
                    <a:pt x="1039" y="3367"/>
                    <a:pt x="977" y="3376"/>
                    <a:pt x="921" y="3381"/>
                  </a:cubicBezTo>
                  <a:cubicBezTo>
                    <a:pt x="791" y="3397"/>
                    <a:pt x="661" y="3424"/>
                    <a:pt x="532" y="3451"/>
                  </a:cubicBezTo>
                  <a:lnTo>
                    <a:pt x="532" y="3451"/>
                  </a:lnTo>
                  <a:cubicBezTo>
                    <a:pt x="671" y="3220"/>
                    <a:pt x="852" y="3011"/>
                    <a:pt x="971" y="2763"/>
                  </a:cubicBezTo>
                  <a:cubicBezTo>
                    <a:pt x="996" y="2700"/>
                    <a:pt x="971" y="2637"/>
                    <a:pt x="908" y="2625"/>
                  </a:cubicBezTo>
                  <a:cubicBezTo>
                    <a:pt x="697" y="2583"/>
                    <a:pt x="477" y="2602"/>
                    <a:pt x="256" y="2580"/>
                  </a:cubicBezTo>
                  <a:lnTo>
                    <a:pt x="256" y="2580"/>
                  </a:lnTo>
                  <a:cubicBezTo>
                    <a:pt x="402" y="2348"/>
                    <a:pt x="686" y="2210"/>
                    <a:pt x="807" y="1957"/>
                  </a:cubicBezTo>
                  <a:cubicBezTo>
                    <a:pt x="845" y="1907"/>
                    <a:pt x="807" y="1831"/>
                    <a:pt x="757" y="1818"/>
                  </a:cubicBezTo>
                  <a:cubicBezTo>
                    <a:pt x="629" y="1776"/>
                    <a:pt x="495" y="1762"/>
                    <a:pt x="367" y="1738"/>
                  </a:cubicBezTo>
                  <a:lnTo>
                    <a:pt x="367" y="1738"/>
                  </a:lnTo>
                  <a:cubicBezTo>
                    <a:pt x="587" y="1587"/>
                    <a:pt x="831" y="1485"/>
                    <a:pt x="1059" y="1340"/>
                  </a:cubicBezTo>
                  <a:cubicBezTo>
                    <a:pt x="1135" y="1302"/>
                    <a:pt x="1122" y="1188"/>
                    <a:pt x="1034" y="1163"/>
                  </a:cubicBezTo>
                  <a:cubicBezTo>
                    <a:pt x="836" y="1114"/>
                    <a:pt x="646" y="1033"/>
                    <a:pt x="482" y="909"/>
                  </a:cubicBezTo>
                  <a:lnTo>
                    <a:pt x="482" y="909"/>
                  </a:lnTo>
                  <a:cubicBezTo>
                    <a:pt x="757" y="828"/>
                    <a:pt x="1036" y="772"/>
                    <a:pt x="1299" y="647"/>
                  </a:cubicBezTo>
                  <a:cubicBezTo>
                    <a:pt x="1362" y="609"/>
                    <a:pt x="1362" y="521"/>
                    <a:pt x="1299" y="483"/>
                  </a:cubicBezTo>
                  <a:cubicBezTo>
                    <a:pt x="1097" y="344"/>
                    <a:pt x="921" y="193"/>
                    <a:pt x="744" y="29"/>
                  </a:cubicBezTo>
                  <a:cubicBezTo>
                    <a:pt x="721" y="9"/>
                    <a:pt x="697" y="1"/>
                    <a:pt x="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6"/>
            <p:cNvSpPr/>
            <p:nvPr/>
          </p:nvSpPr>
          <p:spPr>
            <a:xfrm>
              <a:off x="7835339" y="727137"/>
              <a:ext cx="511735" cy="1352567"/>
            </a:xfrm>
            <a:custGeom>
              <a:avLst/>
              <a:gdLst/>
              <a:ahLst/>
              <a:cxnLst/>
              <a:rect l="l" t="t" r="r" b="b"/>
              <a:pathLst>
                <a:path w="2051" h="5421" extrusionOk="0">
                  <a:moveTo>
                    <a:pt x="733" y="0"/>
                  </a:moveTo>
                  <a:cubicBezTo>
                    <a:pt x="686" y="0"/>
                    <a:pt x="639" y="32"/>
                    <a:pt x="639" y="95"/>
                  </a:cubicBezTo>
                  <a:lnTo>
                    <a:pt x="626" y="82"/>
                  </a:lnTo>
                  <a:cubicBezTo>
                    <a:pt x="614" y="322"/>
                    <a:pt x="425" y="611"/>
                    <a:pt x="551" y="851"/>
                  </a:cubicBezTo>
                  <a:cubicBezTo>
                    <a:pt x="622" y="974"/>
                    <a:pt x="783" y="1004"/>
                    <a:pt x="951" y="1004"/>
                  </a:cubicBezTo>
                  <a:cubicBezTo>
                    <a:pt x="1065" y="1004"/>
                    <a:pt x="1182" y="990"/>
                    <a:pt x="1278" y="982"/>
                  </a:cubicBezTo>
                  <a:lnTo>
                    <a:pt x="1278" y="982"/>
                  </a:lnTo>
                  <a:cubicBezTo>
                    <a:pt x="1252" y="1218"/>
                    <a:pt x="1111" y="1431"/>
                    <a:pt x="979" y="1607"/>
                  </a:cubicBezTo>
                  <a:cubicBezTo>
                    <a:pt x="954" y="1670"/>
                    <a:pt x="979" y="1733"/>
                    <a:pt x="1042" y="1758"/>
                  </a:cubicBezTo>
                  <a:cubicBezTo>
                    <a:pt x="1268" y="1812"/>
                    <a:pt x="1512" y="1829"/>
                    <a:pt x="1750" y="1880"/>
                  </a:cubicBezTo>
                  <a:lnTo>
                    <a:pt x="1750" y="1880"/>
                  </a:lnTo>
                  <a:cubicBezTo>
                    <a:pt x="1622" y="2074"/>
                    <a:pt x="1417" y="2219"/>
                    <a:pt x="1256" y="2401"/>
                  </a:cubicBezTo>
                  <a:cubicBezTo>
                    <a:pt x="1218" y="2439"/>
                    <a:pt x="1218" y="2502"/>
                    <a:pt x="1256" y="2539"/>
                  </a:cubicBezTo>
                  <a:cubicBezTo>
                    <a:pt x="1407" y="2712"/>
                    <a:pt x="1614" y="2820"/>
                    <a:pt x="1788" y="2958"/>
                  </a:cubicBezTo>
                  <a:lnTo>
                    <a:pt x="1788" y="2958"/>
                  </a:lnTo>
                  <a:cubicBezTo>
                    <a:pt x="1670" y="3045"/>
                    <a:pt x="1539" y="3121"/>
                    <a:pt x="1407" y="3182"/>
                  </a:cubicBezTo>
                  <a:cubicBezTo>
                    <a:pt x="1357" y="3207"/>
                    <a:pt x="1344" y="3270"/>
                    <a:pt x="1370" y="3321"/>
                  </a:cubicBezTo>
                  <a:cubicBezTo>
                    <a:pt x="1460" y="3474"/>
                    <a:pt x="1576" y="3608"/>
                    <a:pt x="1709" y="3723"/>
                  </a:cubicBezTo>
                  <a:lnTo>
                    <a:pt x="1709" y="3723"/>
                  </a:lnTo>
                  <a:cubicBezTo>
                    <a:pt x="1515" y="3766"/>
                    <a:pt x="1317" y="3790"/>
                    <a:pt x="1118" y="3800"/>
                  </a:cubicBezTo>
                  <a:cubicBezTo>
                    <a:pt x="1042" y="3800"/>
                    <a:pt x="992" y="3875"/>
                    <a:pt x="1029" y="3938"/>
                  </a:cubicBezTo>
                  <a:cubicBezTo>
                    <a:pt x="1159" y="4117"/>
                    <a:pt x="1304" y="4281"/>
                    <a:pt x="1465" y="4435"/>
                  </a:cubicBezTo>
                  <a:lnTo>
                    <a:pt x="1465" y="4435"/>
                  </a:lnTo>
                  <a:cubicBezTo>
                    <a:pt x="1212" y="4473"/>
                    <a:pt x="948" y="4489"/>
                    <a:pt x="702" y="4530"/>
                  </a:cubicBezTo>
                  <a:cubicBezTo>
                    <a:pt x="639" y="4543"/>
                    <a:pt x="614" y="4619"/>
                    <a:pt x="651" y="4669"/>
                  </a:cubicBezTo>
                  <a:cubicBezTo>
                    <a:pt x="778" y="4859"/>
                    <a:pt x="949" y="5023"/>
                    <a:pt x="1053" y="5226"/>
                  </a:cubicBezTo>
                  <a:lnTo>
                    <a:pt x="1053" y="5226"/>
                  </a:lnTo>
                  <a:cubicBezTo>
                    <a:pt x="1044" y="5226"/>
                    <a:pt x="1035" y="5226"/>
                    <a:pt x="1027" y="5226"/>
                  </a:cubicBezTo>
                  <a:cubicBezTo>
                    <a:pt x="733" y="5226"/>
                    <a:pt x="446" y="5197"/>
                    <a:pt x="160" y="5123"/>
                  </a:cubicBezTo>
                  <a:cubicBezTo>
                    <a:pt x="155" y="5122"/>
                    <a:pt x="151" y="5122"/>
                    <a:pt x="147" y="5122"/>
                  </a:cubicBezTo>
                  <a:cubicBezTo>
                    <a:pt x="43" y="5122"/>
                    <a:pt x="1" y="5263"/>
                    <a:pt x="110" y="5312"/>
                  </a:cubicBezTo>
                  <a:cubicBezTo>
                    <a:pt x="390" y="5382"/>
                    <a:pt x="679" y="5420"/>
                    <a:pt x="970" y="5420"/>
                  </a:cubicBezTo>
                  <a:cubicBezTo>
                    <a:pt x="1044" y="5420"/>
                    <a:pt x="1119" y="5418"/>
                    <a:pt x="1193" y="5412"/>
                  </a:cubicBezTo>
                  <a:cubicBezTo>
                    <a:pt x="1256" y="5412"/>
                    <a:pt x="1307" y="5362"/>
                    <a:pt x="1294" y="5299"/>
                  </a:cubicBezTo>
                  <a:cubicBezTo>
                    <a:pt x="1212" y="5062"/>
                    <a:pt x="1054" y="4885"/>
                    <a:pt x="909" y="4697"/>
                  </a:cubicBezTo>
                  <a:lnTo>
                    <a:pt x="909" y="4697"/>
                  </a:lnTo>
                  <a:cubicBezTo>
                    <a:pt x="1172" y="4663"/>
                    <a:pt x="1433" y="4644"/>
                    <a:pt x="1685" y="4581"/>
                  </a:cubicBezTo>
                  <a:cubicBezTo>
                    <a:pt x="1760" y="4568"/>
                    <a:pt x="1773" y="4480"/>
                    <a:pt x="1735" y="4430"/>
                  </a:cubicBezTo>
                  <a:cubicBezTo>
                    <a:pt x="1578" y="4292"/>
                    <a:pt x="1436" y="4147"/>
                    <a:pt x="1310" y="3989"/>
                  </a:cubicBezTo>
                  <a:lnTo>
                    <a:pt x="1310" y="3989"/>
                  </a:lnTo>
                  <a:cubicBezTo>
                    <a:pt x="1531" y="3969"/>
                    <a:pt x="1744" y="3931"/>
                    <a:pt x="1949" y="3863"/>
                  </a:cubicBezTo>
                  <a:cubicBezTo>
                    <a:pt x="2037" y="3837"/>
                    <a:pt x="2050" y="3724"/>
                    <a:pt x="1974" y="3686"/>
                  </a:cubicBezTo>
                  <a:cubicBezTo>
                    <a:pt x="1825" y="3590"/>
                    <a:pt x="1694" y="3458"/>
                    <a:pt x="1596" y="3313"/>
                  </a:cubicBezTo>
                  <a:lnTo>
                    <a:pt x="1596" y="3313"/>
                  </a:lnTo>
                  <a:cubicBezTo>
                    <a:pt x="1743" y="3236"/>
                    <a:pt x="1886" y="3148"/>
                    <a:pt x="2012" y="3043"/>
                  </a:cubicBezTo>
                  <a:cubicBezTo>
                    <a:pt x="2050" y="3006"/>
                    <a:pt x="2050" y="2943"/>
                    <a:pt x="2012" y="2905"/>
                  </a:cubicBezTo>
                  <a:cubicBezTo>
                    <a:pt x="1844" y="2737"/>
                    <a:pt x="1627" y="2639"/>
                    <a:pt x="1456" y="2477"/>
                  </a:cubicBezTo>
                  <a:lnTo>
                    <a:pt x="1456" y="2477"/>
                  </a:lnTo>
                  <a:cubicBezTo>
                    <a:pt x="1647" y="2292"/>
                    <a:pt x="1874" y="2134"/>
                    <a:pt x="1987" y="1884"/>
                  </a:cubicBezTo>
                  <a:cubicBezTo>
                    <a:pt x="2012" y="1821"/>
                    <a:pt x="1987" y="1758"/>
                    <a:pt x="1924" y="1733"/>
                  </a:cubicBezTo>
                  <a:cubicBezTo>
                    <a:pt x="1692" y="1670"/>
                    <a:pt x="1459" y="1659"/>
                    <a:pt x="1227" y="1613"/>
                  </a:cubicBezTo>
                  <a:lnTo>
                    <a:pt x="1227" y="1613"/>
                  </a:lnTo>
                  <a:cubicBezTo>
                    <a:pt x="1366" y="1397"/>
                    <a:pt x="1494" y="1147"/>
                    <a:pt x="1483" y="889"/>
                  </a:cubicBezTo>
                  <a:cubicBezTo>
                    <a:pt x="1470" y="838"/>
                    <a:pt x="1433" y="801"/>
                    <a:pt x="1382" y="801"/>
                  </a:cubicBezTo>
                  <a:cubicBezTo>
                    <a:pt x="1301" y="801"/>
                    <a:pt x="1139" y="826"/>
                    <a:pt x="993" y="826"/>
                  </a:cubicBezTo>
                  <a:cubicBezTo>
                    <a:pt x="868" y="826"/>
                    <a:pt x="755" y="807"/>
                    <a:pt x="714" y="738"/>
                  </a:cubicBezTo>
                  <a:cubicBezTo>
                    <a:pt x="677" y="662"/>
                    <a:pt x="740" y="498"/>
                    <a:pt x="765" y="422"/>
                  </a:cubicBezTo>
                  <a:cubicBezTo>
                    <a:pt x="790" y="309"/>
                    <a:pt x="815" y="196"/>
                    <a:pt x="828" y="95"/>
                  </a:cubicBezTo>
                  <a:cubicBezTo>
                    <a:pt x="828" y="32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3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7704000" cy="12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NAJTRAŽENIJA ZANIMANJA</a:t>
            </a:r>
            <a:endParaRPr dirty="0"/>
          </a:p>
        </p:txBody>
      </p:sp>
      <p:sp>
        <p:nvSpPr>
          <p:cNvPr id="894" name="Google Shape;894;p53"/>
          <p:cNvSpPr txBox="1">
            <a:spLocks noGrp="1"/>
          </p:cNvSpPr>
          <p:nvPr>
            <p:ph type="title"/>
          </p:nvPr>
        </p:nvSpPr>
        <p:spPr>
          <a:xfrm>
            <a:off x="1683000" y="708422"/>
            <a:ext cx="5778000" cy="16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95" name="Google Shape;895;p53"/>
          <p:cNvSpPr/>
          <p:nvPr/>
        </p:nvSpPr>
        <p:spPr>
          <a:xfrm>
            <a:off x="8314908" y="1315751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53"/>
          <p:cNvSpPr/>
          <p:nvPr/>
        </p:nvSpPr>
        <p:spPr>
          <a:xfrm>
            <a:off x="8775423" y="269407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3"/>
          <p:cNvSpPr/>
          <p:nvPr/>
        </p:nvSpPr>
        <p:spPr>
          <a:xfrm>
            <a:off x="2501425" y="928695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3"/>
          <p:cNvSpPr/>
          <p:nvPr/>
        </p:nvSpPr>
        <p:spPr>
          <a:xfrm>
            <a:off x="1836050" y="4185342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3"/>
          <p:cNvSpPr/>
          <p:nvPr/>
        </p:nvSpPr>
        <p:spPr>
          <a:xfrm>
            <a:off x="6457776" y="1535872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4"/>
          <p:cNvSpPr/>
          <p:nvPr/>
        </p:nvSpPr>
        <p:spPr>
          <a:xfrm>
            <a:off x="2571923" y="1153091"/>
            <a:ext cx="148165" cy="117325"/>
          </a:xfrm>
          <a:custGeom>
            <a:avLst/>
            <a:gdLst/>
            <a:ahLst/>
            <a:cxnLst/>
            <a:rect l="l" t="t" r="r" b="b"/>
            <a:pathLst>
              <a:path w="908" h="719" extrusionOk="0">
                <a:moveTo>
                  <a:pt x="693" y="139"/>
                </a:moveTo>
                <a:cubicBezTo>
                  <a:pt x="907" y="353"/>
                  <a:pt x="756" y="718"/>
                  <a:pt x="454" y="718"/>
                </a:cubicBezTo>
                <a:cubicBezTo>
                  <a:pt x="151" y="718"/>
                  <a:pt x="0" y="353"/>
                  <a:pt x="214" y="139"/>
                </a:cubicBezTo>
                <a:cubicBezTo>
                  <a:pt x="340" y="0"/>
                  <a:pt x="554" y="0"/>
                  <a:pt x="693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4"/>
          <p:cNvSpPr/>
          <p:nvPr/>
        </p:nvSpPr>
        <p:spPr>
          <a:xfrm>
            <a:off x="6370350" y="4430325"/>
            <a:ext cx="2051400" cy="1626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4"/>
          <p:cNvSpPr/>
          <p:nvPr/>
        </p:nvSpPr>
        <p:spPr>
          <a:xfrm>
            <a:off x="148650" y="3329900"/>
            <a:ext cx="1011000" cy="1626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4"/>
          <p:cNvSpPr/>
          <p:nvPr/>
        </p:nvSpPr>
        <p:spPr>
          <a:xfrm>
            <a:off x="1631850" y="4599197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54"/>
          <p:cNvGrpSpPr/>
          <p:nvPr/>
        </p:nvGrpSpPr>
        <p:grpSpPr>
          <a:xfrm rot="-585543">
            <a:off x="5970218" y="2612436"/>
            <a:ext cx="3222709" cy="1930944"/>
            <a:chOff x="5805297" y="2661076"/>
            <a:chExt cx="3222804" cy="1931002"/>
          </a:xfrm>
        </p:grpSpPr>
        <p:sp>
          <p:nvSpPr>
            <p:cNvPr id="915" name="Google Shape;915;p54"/>
            <p:cNvSpPr/>
            <p:nvPr/>
          </p:nvSpPr>
          <p:spPr>
            <a:xfrm>
              <a:off x="8089764" y="2797803"/>
              <a:ext cx="446156" cy="783017"/>
            </a:xfrm>
            <a:custGeom>
              <a:avLst/>
              <a:gdLst/>
              <a:ahLst/>
              <a:cxnLst/>
              <a:rect l="l" t="t" r="r" b="b"/>
              <a:pathLst>
                <a:path w="1853" h="3252" extrusionOk="0">
                  <a:moveTo>
                    <a:pt x="190" y="1"/>
                  </a:moveTo>
                  <a:cubicBezTo>
                    <a:pt x="190" y="1"/>
                    <a:pt x="1" y="152"/>
                    <a:pt x="13" y="807"/>
                  </a:cubicBezTo>
                  <a:cubicBezTo>
                    <a:pt x="26" y="1450"/>
                    <a:pt x="240" y="1727"/>
                    <a:pt x="530" y="1778"/>
                  </a:cubicBezTo>
                  <a:cubicBezTo>
                    <a:pt x="564" y="1782"/>
                    <a:pt x="599" y="1785"/>
                    <a:pt x="633" y="1785"/>
                  </a:cubicBezTo>
                  <a:cubicBezTo>
                    <a:pt x="774" y="1785"/>
                    <a:pt x="910" y="1743"/>
                    <a:pt x="1021" y="1652"/>
                  </a:cubicBezTo>
                  <a:lnTo>
                    <a:pt x="1021" y="1652"/>
                  </a:lnTo>
                  <a:lnTo>
                    <a:pt x="921" y="2949"/>
                  </a:lnTo>
                  <a:lnTo>
                    <a:pt x="782" y="3252"/>
                  </a:lnTo>
                  <a:lnTo>
                    <a:pt x="1790" y="2886"/>
                  </a:lnTo>
                  <a:lnTo>
                    <a:pt x="1500" y="1311"/>
                  </a:lnTo>
                  <a:cubicBezTo>
                    <a:pt x="1500" y="1311"/>
                    <a:pt x="1853" y="1160"/>
                    <a:pt x="1815" y="858"/>
                  </a:cubicBezTo>
                  <a:cubicBezTo>
                    <a:pt x="1792" y="675"/>
                    <a:pt x="1683" y="580"/>
                    <a:pt x="1555" y="580"/>
                  </a:cubicBezTo>
                  <a:cubicBezTo>
                    <a:pt x="1471" y="580"/>
                    <a:pt x="1379" y="621"/>
                    <a:pt x="1299" y="706"/>
                  </a:cubicBezTo>
                  <a:cubicBezTo>
                    <a:pt x="1299" y="706"/>
                    <a:pt x="1229" y="717"/>
                    <a:pt x="1129" y="717"/>
                  </a:cubicBezTo>
                  <a:cubicBezTo>
                    <a:pt x="962" y="717"/>
                    <a:pt x="708" y="688"/>
                    <a:pt x="542" y="530"/>
                  </a:cubicBezTo>
                  <a:cubicBezTo>
                    <a:pt x="379" y="379"/>
                    <a:pt x="265" y="202"/>
                    <a:pt x="190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4"/>
            <p:cNvSpPr/>
            <p:nvPr/>
          </p:nvSpPr>
          <p:spPr>
            <a:xfrm>
              <a:off x="8117731" y="2661076"/>
              <a:ext cx="910370" cy="1205826"/>
            </a:xfrm>
            <a:custGeom>
              <a:avLst/>
              <a:gdLst/>
              <a:ahLst/>
              <a:cxnLst/>
              <a:rect l="l" t="t" r="r" b="b"/>
              <a:pathLst>
                <a:path w="3781" h="5008" extrusionOk="0">
                  <a:moveTo>
                    <a:pt x="1094" y="1"/>
                  </a:moveTo>
                  <a:cubicBezTo>
                    <a:pt x="633" y="1"/>
                    <a:pt x="186" y="217"/>
                    <a:pt x="0" y="648"/>
                  </a:cubicBezTo>
                  <a:cubicBezTo>
                    <a:pt x="0" y="648"/>
                    <a:pt x="364" y="1316"/>
                    <a:pt x="926" y="1316"/>
                  </a:cubicBezTo>
                  <a:cubicBezTo>
                    <a:pt x="1001" y="1316"/>
                    <a:pt x="1079" y="1304"/>
                    <a:pt x="1160" y="1278"/>
                  </a:cubicBezTo>
                  <a:cubicBezTo>
                    <a:pt x="1212" y="1205"/>
                    <a:pt x="1298" y="1158"/>
                    <a:pt x="1390" y="1158"/>
                  </a:cubicBezTo>
                  <a:cubicBezTo>
                    <a:pt x="1410" y="1158"/>
                    <a:pt x="1430" y="1160"/>
                    <a:pt x="1449" y="1164"/>
                  </a:cubicBezTo>
                  <a:cubicBezTo>
                    <a:pt x="1638" y="1215"/>
                    <a:pt x="1802" y="1568"/>
                    <a:pt x="1588" y="1732"/>
                  </a:cubicBezTo>
                  <a:lnTo>
                    <a:pt x="1361" y="1895"/>
                  </a:lnTo>
                  <a:lnTo>
                    <a:pt x="1651" y="3470"/>
                  </a:lnTo>
                  <a:cubicBezTo>
                    <a:pt x="1651" y="3470"/>
                    <a:pt x="2294" y="3609"/>
                    <a:pt x="2268" y="4163"/>
                  </a:cubicBezTo>
                  <a:cubicBezTo>
                    <a:pt x="2268" y="4453"/>
                    <a:pt x="2205" y="4743"/>
                    <a:pt x="2079" y="5008"/>
                  </a:cubicBezTo>
                  <a:cubicBezTo>
                    <a:pt x="2079" y="5008"/>
                    <a:pt x="3692" y="4857"/>
                    <a:pt x="3743" y="3722"/>
                  </a:cubicBezTo>
                  <a:cubicBezTo>
                    <a:pt x="3781" y="2588"/>
                    <a:pt x="2634" y="2059"/>
                    <a:pt x="2420" y="1706"/>
                  </a:cubicBezTo>
                  <a:cubicBezTo>
                    <a:pt x="2205" y="1366"/>
                    <a:pt x="2357" y="484"/>
                    <a:pt x="1752" y="156"/>
                  </a:cubicBezTo>
                  <a:cubicBezTo>
                    <a:pt x="1549" y="53"/>
                    <a:pt x="1320" y="1"/>
                    <a:pt x="1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4"/>
            <p:cNvSpPr/>
            <p:nvPr/>
          </p:nvSpPr>
          <p:spPr>
            <a:xfrm>
              <a:off x="8132381" y="3058803"/>
              <a:ext cx="88124" cy="71030"/>
            </a:xfrm>
            <a:custGeom>
              <a:avLst/>
              <a:gdLst/>
              <a:ahLst/>
              <a:cxnLst/>
              <a:rect l="l" t="t" r="r" b="b"/>
              <a:pathLst>
                <a:path w="366" h="295" extrusionOk="0">
                  <a:moveTo>
                    <a:pt x="365" y="1"/>
                  </a:moveTo>
                  <a:cubicBezTo>
                    <a:pt x="277" y="127"/>
                    <a:pt x="151" y="227"/>
                    <a:pt x="0" y="290"/>
                  </a:cubicBezTo>
                  <a:cubicBezTo>
                    <a:pt x="0" y="290"/>
                    <a:pt x="19" y="295"/>
                    <a:pt x="49" y="295"/>
                  </a:cubicBezTo>
                  <a:cubicBezTo>
                    <a:pt x="133" y="295"/>
                    <a:pt x="301" y="260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4"/>
            <p:cNvSpPr/>
            <p:nvPr/>
          </p:nvSpPr>
          <p:spPr>
            <a:xfrm>
              <a:off x="8041369" y="2955751"/>
              <a:ext cx="57786" cy="118464"/>
            </a:xfrm>
            <a:custGeom>
              <a:avLst/>
              <a:gdLst/>
              <a:ahLst/>
              <a:cxnLst/>
              <a:rect l="l" t="t" r="r" b="b"/>
              <a:pathLst>
                <a:path w="240" h="492" extrusionOk="0">
                  <a:moveTo>
                    <a:pt x="214" y="0"/>
                  </a:moveTo>
                  <a:lnTo>
                    <a:pt x="0" y="454"/>
                  </a:lnTo>
                  <a:lnTo>
                    <a:pt x="239" y="49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4"/>
            <p:cNvSpPr/>
            <p:nvPr/>
          </p:nvSpPr>
          <p:spPr>
            <a:xfrm>
              <a:off x="7874271" y="3492681"/>
              <a:ext cx="795280" cy="901240"/>
            </a:xfrm>
            <a:custGeom>
              <a:avLst/>
              <a:gdLst/>
              <a:ahLst/>
              <a:cxnLst/>
              <a:rect l="l" t="t" r="r" b="b"/>
              <a:pathLst>
                <a:path w="3303" h="3743" extrusionOk="0">
                  <a:moveTo>
                    <a:pt x="2685" y="0"/>
                  </a:moveTo>
                  <a:lnTo>
                    <a:pt x="1664" y="366"/>
                  </a:lnTo>
                  <a:lnTo>
                    <a:pt x="1" y="2231"/>
                  </a:lnTo>
                  <a:lnTo>
                    <a:pt x="1022" y="3743"/>
                  </a:lnTo>
                  <a:cubicBezTo>
                    <a:pt x="1022" y="3743"/>
                    <a:pt x="2168" y="2949"/>
                    <a:pt x="2584" y="2470"/>
                  </a:cubicBezTo>
                  <a:cubicBezTo>
                    <a:pt x="3038" y="1991"/>
                    <a:pt x="3302" y="1361"/>
                    <a:pt x="3302" y="706"/>
                  </a:cubicBezTo>
                  <a:cubicBezTo>
                    <a:pt x="3277" y="0"/>
                    <a:pt x="2685" y="0"/>
                    <a:pt x="2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4"/>
            <p:cNvSpPr/>
            <p:nvPr/>
          </p:nvSpPr>
          <p:spPr>
            <a:xfrm>
              <a:off x="7513350" y="3701915"/>
              <a:ext cx="904351" cy="483245"/>
            </a:xfrm>
            <a:custGeom>
              <a:avLst/>
              <a:gdLst/>
              <a:ahLst/>
              <a:cxnLst/>
              <a:rect l="l" t="t" r="r" b="b"/>
              <a:pathLst>
                <a:path w="3756" h="2007" extrusionOk="0">
                  <a:moveTo>
                    <a:pt x="3189" y="1"/>
                  </a:moveTo>
                  <a:cubicBezTo>
                    <a:pt x="3189" y="1"/>
                    <a:pt x="2243" y="971"/>
                    <a:pt x="2193" y="996"/>
                  </a:cubicBezTo>
                  <a:cubicBezTo>
                    <a:pt x="2190" y="998"/>
                    <a:pt x="2184" y="999"/>
                    <a:pt x="2176" y="999"/>
                  </a:cubicBezTo>
                  <a:cubicBezTo>
                    <a:pt x="1998" y="999"/>
                    <a:pt x="667" y="643"/>
                    <a:pt x="631" y="631"/>
                  </a:cubicBezTo>
                  <a:cubicBezTo>
                    <a:pt x="555" y="530"/>
                    <a:pt x="479" y="429"/>
                    <a:pt x="416" y="329"/>
                  </a:cubicBezTo>
                  <a:cubicBezTo>
                    <a:pt x="389" y="284"/>
                    <a:pt x="259" y="277"/>
                    <a:pt x="160" y="277"/>
                  </a:cubicBezTo>
                  <a:cubicBezTo>
                    <a:pt x="120" y="277"/>
                    <a:pt x="85" y="278"/>
                    <a:pt x="63" y="278"/>
                  </a:cubicBezTo>
                  <a:cubicBezTo>
                    <a:pt x="0" y="278"/>
                    <a:pt x="13" y="354"/>
                    <a:pt x="13" y="354"/>
                  </a:cubicBezTo>
                  <a:cubicBezTo>
                    <a:pt x="89" y="366"/>
                    <a:pt x="164" y="379"/>
                    <a:pt x="240" y="392"/>
                  </a:cubicBezTo>
                  <a:cubicBezTo>
                    <a:pt x="303" y="392"/>
                    <a:pt x="353" y="669"/>
                    <a:pt x="353" y="669"/>
                  </a:cubicBezTo>
                  <a:cubicBezTo>
                    <a:pt x="353" y="669"/>
                    <a:pt x="1840" y="1967"/>
                    <a:pt x="1941" y="2004"/>
                  </a:cubicBezTo>
                  <a:cubicBezTo>
                    <a:pt x="1943" y="2006"/>
                    <a:pt x="1947" y="2006"/>
                    <a:pt x="1951" y="2006"/>
                  </a:cubicBezTo>
                  <a:cubicBezTo>
                    <a:pt x="2121" y="2006"/>
                    <a:pt x="3756" y="996"/>
                    <a:pt x="3756" y="996"/>
                  </a:cubicBezTo>
                  <a:lnTo>
                    <a:pt x="3189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4"/>
            <p:cNvSpPr/>
            <p:nvPr/>
          </p:nvSpPr>
          <p:spPr>
            <a:xfrm>
              <a:off x="6536529" y="3753441"/>
              <a:ext cx="1586948" cy="838637"/>
            </a:xfrm>
            <a:custGeom>
              <a:avLst/>
              <a:gdLst/>
              <a:ahLst/>
              <a:cxnLst/>
              <a:rect l="l" t="t" r="r" b="b"/>
              <a:pathLst>
                <a:path w="6591" h="3483" extrusionOk="0">
                  <a:moveTo>
                    <a:pt x="2971" y="1"/>
                  </a:moveTo>
                  <a:cubicBezTo>
                    <a:pt x="2816" y="1"/>
                    <a:pt x="738" y="810"/>
                    <a:pt x="0" y="1097"/>
                  </a:cubicBezTo>
                  <a:lnTo>
                    <a:pt x="13" y="1702"/>
                  </a:lnTo>
                  <a:lnTo>
                    <a:pt x="2596" y="1312"/>
                  </a:lnTo>
                  <a:cubicBezTo>
                    <a:pt x="2596" y="1312"/>
                    <a:pt x="4549" y="3403"/>
                    <a:pt x="5103" y="3479"/>
                  </a:cubicBezTo>
                  <a:cubicBezTo>
                    <a:pt x="5123" y="3481"/>
                    <a:pt x="5143" y="3482"/>
                    <a:pt x="5164" y="3482"/>
                  </a:cubicBezTo>
                  <a:cubicBezTo>
                    <a:pt x="5734" y="3482"/>
                    <a:pt x="6590" y="2672"/>
                    <a:pt x="6590" y="2672"/>
                  </a:cubicBezTo>
                  <a:lnTo>
                    <a:pt x="5998" y="1790"/>
                  </a:lnTo>
                  <a:lnTo>
                    <a:pt x="5368" y="1286"/>
                  </a:lnTo>
                  <a:lnTo>
                    <a:pt x="5028" y="1488"/>
                  </a:lnTo>
                  <a:cubicBezTo>
                    <a:pt x="5028" y="1488"/>
                    <a:pt x="3100" y="26"/>
                    <a:pt x="2974" y="1"/>
                  </a:cubicBezTo>
                  <a:cubicBezTo>
                    <a:pt x="2973" y="1"/>
                    <a:pt x="2972" y="1"/>
                    <a:pt x="2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4"/>
            <p:cNvSpPr/>
            <p:nvPr/>
          </p:nvSpPr>
          <p:spPr>
            <a:xfrm>
              <a:off x="6336204" y="3862753"/>
              <a:ext cx="203455" cy="325053"/>
            </a:xfrm>
            <a:custGeom>
              <a:avLst/>
              <a:gdLst/>
              <a:ahLst/>
              <a:cxnLst/>
              <a:rect l="l" t="t" r="r" b="b"/>
              <a:pathLst>
                <a:path w="845" h="1350" extrusionOk="0">
                  <a:moveTo>
                    <a:pt x="0" y="1"/>
                  </a:moveTo>
                  <a:lnTo>
                    <a:pt x="240" y="1349"/>
                  </a:lnTo>
                  <a:lnTo>
                    <a:pt x="845" y="1248"/>
                  </a:lnTo>
                  <a:lnTo>
                    <a:pt x="819" y="643"/>
                  </a:lnTo>
                  <a:lnTo>
                    <a:pt x="580" y="7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4"/>
            <p:cNvSpPr/>
            <p:nvPr/>
          </p:nvSpPr>
          <p:spPr>
            <a:xfrm>
              <a:off x="7352513" y="3189304"/>
              <a:ext cx="385481" cy="834543"/>
            </a:xfrm>
            <a:custGeom>
              <a:avLst/>
              <a:gdLst/>
              <a:ahLst/>
              <a:cxnLst/>
              <a:rect l="l" t="t" r="r" b="b"/>
              <a:pathLst>
                <a:path w="1601" h="3466" extrusionOk="0">
                  <a:moveTo>
                    <a:pt x="227" y="0"/>
                  </a:moveTo>
                  <a:lnTo>
                    <a:pt x="1" y="2420"/>
                  </a:lnTo>
                  <a:lnTo>
                    <a:pt x="1362" y="3466"/>
                  </a:lnTo>
                  <a:lnTo>
                    <a:pt x="1601" y="3302"/>
                  </a:lnTo>
                  <a:lnTo>
                    <a:pt x="253" y="225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4"/>
            <p:cNvSpPr/>
            <p:nvPr/>
          </p:nvSpPr>
          <p:spPr>
            <a:xfrm>
              <a:off x="8323315" y="3140667"/>
              <a:ext cx="103533" cy="179381"/>
            </a:xfrm>
            <a:custGeom>
              <a:avLst/>
              <a:gdLst/>
              <a:ahLst/>
              <a:cxnLst/>
              <a:rect l="l" t="t" r="r" b="b"/>
              <a:pathLst>
                <a:path w="430" h="745" extrusionOk="0">
                  <a:moveTo>
                    <a:pt x="429" y="1"/>
                  </a:moveTo>
                  <a:lnTo>
                    <a:pt x="51" y="215"/>
                  </a:lnTo>
                  <a:lnTo>
                    <a:pt x="1" y="74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4"/>
            <p:cNvSpPr/>
            <p:nvPr/>
          </p:nvSpPr>
          <p:spPr>
            <a:xfrm>
              <a:off x="5805297" y="3896221"/>
              <a:ext cx="151929" cy="276415"/>
            </a:xfrm>
            <a:custGeom>
              <a:avLst/>
              <a:gdLst/>
              <a:ahLst/>
              <a:cxnLst/>
              <a:rect l="l" t="t" r="r" b="b"/>
              <a:pathLst>
                <a:path w="631" h="1148" extrusionOk="0">
                  <a:moveTo>
                    <a:pt x="0" y="0"/>
                  </a:moveTo>
                  <a:lnTo>
                    <a:pt x="63" y="1147"/>
                  </a:lnTo>
                  <a:lnTo>
                    <a:pt x="630" y="1147"/>
                  </a:lnTo>
                  <a:lnTo>
                    <a:pt x="630" y="819"/>
                  </a:lnTo>
                  <a:lnTo>
                    <a:pt x="479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4"/>
            <p:cNvSpPr/>
            <p:nvPr/>
          </p:nvSpPr>
          <p:spPr>
            <a:xfrm>
              <a:off x="5956985" y="4044779"/>
              <a:ext cx="461325" cy="127854"/>
            </a:xfrm>
            <a:custGeom>
              <a:avLst/>
              <a:gdLst/>
              <a:ahLst/>
              <a:cxnLst/>
              <a:rect l="l" t="t" r="r" b="b"/>
              <a:pathLst>
                <a:path w="1916" h="531" extrusionOk="0">
                  <a:moveTo>
                    <a:pt x="1714" y="1"/>
                  </a:moveTo>
                  <a:lnTo>
                    <a:pt x="0" y="202"/>
                  </a:lnTo>
                  <a:lnTo>
                    <a:pt x="0" y="530"/>
                  </a:lnTo>
                  <a:lnTo>
                    <a:pt x="1916" y="530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54"/>
          <p:cNvGrpSpPr/>
          <p:nvPr/>
        </p:nvGrpSpPr>
        <p:grpSpPr>
          <a:xfrm>
            <a:off x="192216" y="1067198"/>
            <a:ext cx="2051400" cy="3528111"/>
            <a:chOff x="720001" y="1067198"/>
            <a:chExt cx="2051400" cy="3528111"/>
          </a:xfrm>
        </p:grpSpPr>
        <p:sp>
          <p:nvSpPr>
            <p:cNvPr id="928" name="Google Shape;928;p54"/>
            <p:cNvSpPr/>
            <p:nvPr/>
          </p:nvSpPr>
          <p:spPr>
            <a:xfrm>
              <a:off x="2009588" y="3147981"/>
              <a:ext cx="761812" cy="1447329"/>
            </a:xfrm>
            <a:custGeom>
              <a:avLst/>
              <a:gdLst/>
              <a:ahLst/>
              <a:cxnLst/>
              <a:rect l="l" t="t" r="r" b="b"/>
              <a:pathLst>
                <a:path w="3164" h="601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31" y="1334"/>
                    <a:pt x="227" y="1349"/>
                  </a:cubicBezTo>
                  <a:lnTo>
                    <a:pt x="227" y="1349"/>
                  </a:lnTo>
                  <a:cubicBezTo>
                    <a:pt x="227" y="1349"/>
                    <a:pt x="227" y="1348"/>
                    <a:pt x="227" y="1348"/>
                  </a:cubicBezTo>
                  <a:lnTo>
                    <a:pt x="227" y="1348"/>
                  </a:lnTo>
                  <a:cubicBezTo>
                    <a:pt x="227" y="1348"/>
                    <a:pt x="227" y="1348"/>
                    <a:pt x="227" y="1349"/>
                  </a:cubicBezTo>
                  <a:cubicBezTo>
                    <a:pt x="227" y="1349"/>
                    <a:pt x="227" y="1349"/>
                    <a:pt x="227" y="1349"/>
                  </a:cubicBezTo>
                  <a:cubicBezTo>
                    <a:pt x="227" y="1349"/>
                    <a:pt x="227" y="1349"/>
                    <a:pt x="227" y="1349"/>
                  </a:cubicBezTo>
                  <a:lnTo>
                    <a:pt x="227" y="1349"/>
                  </a:lnTo>
                  <a:cubicBezTo>
                    <a:pt x="264" y="1420"/>
                    <a:pt x="2295" y="5872"/>
                    <a:pt x="2432" y="5885"/>
                  </a:cubicBezTo>
                  <a:cubicBezTo>
                    <a:pt x="2558" y="5898"/>
                    <a:pt x="3163" y="6011"/>
                    <a:pt x="3163" y="6011"/>
                  </a:cubicBezTo>
                  <a:lnTo>
                    <a:pt x="2621" y="5608"/>
                  </a:lnTo>
                  <a:cubicBezTo>
                    <a:pt x="2621" y="5608"/>
                    <a:pt x="1084" y="504"/>
                    <a:pt x="1046" y="404"/>
                  </a:cubicBezTo>
                  <a:cubicBezTo>
                    <a:pt x="996" y="3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747449" y="1153155"/>
              <a:ext cx="473364" cy="908944"/>
            </a:xfrm>
            <a:custGeom>
              <a:avLst/>
              <a:gdLst/>
              <a:ahLst/>
              <a:cxnLst/>
              <a:rect l="l" t="t" r="r" b="b"/>
              <a:pathLst>
                <a:path w="1966" h="3775" extrusionOk="0">
                  <a:moveTo>
                    <a:pt x="787" y="0"/>
                  </a:moveTo>
                  <a:cubicBezTo>
                    <a:pt x="477" y="0"/>
                    <a:pt x="37" y="152"/>
                    <a:pt x="25" y="712"/>
                  </a:cubicBezTo>
                  <a:cubicBezTo>
                    <a:pt x="0" y="1342"/>
                    <a:pt x="114" y="3623"/>
                    <a:pt x="114" y="3623"/>
                  </a:cubicBezTo>
                  <a:lnTo>
                    <a:pt x="1512" y="3774"/>
                  </a:lnTo>
                  <a:lnTo>
                    <a:pt x="1512" y="3774"/>
                  </a:lnTo>
                  <a:lnTo>
                    <a:pt x="1097" y="1733"/>
                  </a:lnTo>
                  <a:cubicBezTo>
                    <a:pt x="1097" y="1733"/>
                    <a:pt x="1903" y="1670"/>
                    <a:pt x="1916" y="1582"/>
                  </a:cubicBezTo>
                  <a:cubicBezTo>
                    <a:pt x="1853" y="1342"/>
                    <a:pt x="1777" y="1115"/>
                    <a:pt x="1689" y="889"/>
                  </a:cubicBezTo>
                  <a:lnTo>
                    <a:pt x="1966" y="737"/>
                  </a:lnTo>
                  <a:lnTo>
                    <a:pt x="1349" y="385"/>
                  </a:lnTo>
                  <a:cubicBezTo>
                    <a:pt x="1260" y="196"/>
                    <a:pt x="1097" y="57"/>
                    <a:pt x="895" y="7"/>
                  </a:cubicBezTo>
                  <a:cubicBezTo>
                    <a:pt x="862" y="2"/>
                    <a:pt x="825" y="0"/>
                    <a:pt x="787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4"/>
            <p:cNvSpPr/>
            <p:nvPr/>
          </p:nvSpPr>
          <p:spPr>
            <a:xfrm>
              <a:off x="1072013" y="1245613"/>
              <a:ext cx="148799" cy="127613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1" y="1"/>
                  </a:moveTo>
                  <a:lnTo>
                    <a:pt x="353" y="530"/>
                  </a:lnTo>
                  <a:lnTo>
                    <a:pt x="618" y="3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4"/>
            <p:cNvSpPr/>
            <p:nvPr/>
          </p:nvSpPr>
          <p:spPr>
            <a:xfrm>
              <a:off x="850500" y="1570178"/>
              <a:ext cx="185397" cy="112685"/>
            </a:xfrm>
            <a:custGeom>
              <a:avLst/>
              <a:gdLst/>
              <a:ahLst/>
              <a:cxnLst/>
              <a:rect l="l" t="t" r="r" b="b"/>
              <a:pathLst>
                <a:path w="770" h="468" extrusionOk="0">
                  <a:moveTo>
                    <a:pt x="669" y="1"/>
                  </a:moveTo>
                  <a:cubicBezTo>
                    <a:pt x="669" y="1"/>
                    <a:pt x="26" y="14"/>
                    <a:pt x="1" y="26"/>
                  </a:cubicBezTo>
                  <a:cubicBezTo>
                    <a:pt x="240" y="190"/>
                    <a:pt x="505" y="341"/>
                    <a:pt x="769" y="467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4"/>
            <p:cNvSpPr/>
            <p:nvPr/>
          </p:nvSpPr>
          <p:spPr>
            <a:xfrm>
              <a:off x="968961" y="1345775"/>
              <a:ext cx="145669" cy="92700"/>
            </a:xfrm>
            <a:custGeom>
              <a:avLst/>
              <a:gdLst/>
              <a:ahLst/>
              <a:cxnLst/>
              <a:rect l="l" t="t" r="r" b="b"/>
              <a:pathLst>
                <a:path w="605" h="385" extrusionOk="0">
                  <a:moveTo>
                    <a:pt x="50" y="0"/>
                  </a:moveTo>
                  <a:cubicBezTo>
                    <a:pt x="50" y="0"/>
                    <a:pt x="0" y="315"/>
                    <a:pt x="240" y="378"/>
                  </a:cubicBezTo>
                  <a:cubicBezTo>
                    <a:pt x="263" y="383"/>
                    <a:pt x="286" y="385"/>
                    <a:pt x="309" y="385"/>
                  </a:cubicBezTo>
                  <a:cubicBezTo>
                    <a:pt x="423" y="385"/>
                    <a:pt x="531" y="332"/>
                    <a:pt x="605" y="227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4"/>
            <p:cNvSpPr/>
            <p:nvPr/>
          </p:nvSpPr>
          <p:spPr>
            <a:xfrm>
              <a:off x="720001" y="1067198"/>
              <a:ext cx="413170" cy="427384"/>
            </a:xfrm>
            <a:custGeom>
              <a:avLst/>
              <a:gdLst/>
              <a:ahLst/>
              <a:cxnLst/>
              <a:rect l="l" t="t" r="r" b="b"/>
              <a:pathLst>
                <a:path w="1716" h="1775" extrusionOk="0">
                  <a:moveTo>
                    <a:pt x="1369" y="0"/>
                  </a:moveTo>
                  <a:cubicBezTo>
                    <a:pt x="1078" y="0"/>
                    <a:pt x="499" y="229"/>
                    <a:pt x="278" y="490"/>
                  </a:cubicBezTo>
                  <a:cubicBezTo>
                    <a:pt x="1" y="805"/>
                    <a:pt x="89" y="1523"/>
                    <a:pt x="127" y="1636"/>
                  </a:cubicBezTo>
                  <a:cubicBezTo>
                    <a:pt x="165" y="1750"/>
                    <a:pt x="341" y="1775"/>
                    <a:pt x="341" y="1775"/>
                  </a:cubicBezTo>
                  <a:cubicBezTo>
                    <a:pt x="341" y="1775"/>
                    <a:pt x="127" y="1485"/>
                    <a:pt x="228" y="1296"/>
                  </a:cubicBezTo>
                  <a:cubicBezTo>
                    <a:pt x="228" y="1296"/>
                    <a:pt x="315" y="1081"/>
                    <a:pt x="474" y="1081"/>
                  </a:cubicBezTo>
                  <a:cubicBezTo>
                    <a:pt x="496" y="1081"/>
                    <a:pt x="518" y="1085"/>
                    <a:pt x="543" y="1094"/>
                  </a:cubicBezTo>
                  <a:cubicBezTo>
                    <a:pt x="744" y="1157"/>
                    <a:pt x="744" y="1296"/>
                    <a:pt x="832" y="1296"/>
                  </a:cubicBezTo>
                  <a:cubicBezTo>
                    <a:pt x="908" y="1296"/>
                    <a:pt x="1021" y="1082"/>
                    <a:pt x="984" y="943"/>
                  </a:cubicBezTo>
                  <a:cubicBezTo>
                    <a:pt x="946" y="817"/>
                    <a:pt x="1097" y="641"/>
                    <a:pt x="1047" y="553"/>
                  </a:cubicBezTo>
                  <a:cubicBezTo>
                    <a:pt x="1022" y="486"/>
                    <a:pt x="991" y="463"/>
                    <a:pt x="973" y="456"/>
                  </a:cubicBezTo>
                  <a:lnTo>
                    <a:pt x="973" y="456"/>
                  </a:lnTo>
                  <a:cubicBezTo>
                    <a:pt x="1033" y="471"/>
                    <a:pt x="1262" y="526"/>
                    <a:pt x="1436" y="526"/>
                  </a:cubicBezTo>
                  <a:cubicBezTo>
                    <a:pt x="1497" y="526"/>
                    <a:pt x="1551" y="520"/>
                    <a:pt x="1589" y="502"/>
                  </a:cubicBezTo>
                  <a:cubicBezTo>
                    <a:pt x="1715" y="428"/>
                    <a:pt x="1453" y="355"/>
                    <a:pt x="1291" y="355"/>
                  </a:cubicBezTo>
                  <a:cubicBezTo>
                    <a:pt x="1259" y="355"/>
                    <a:pt x="1231" y="357"/>
                    <a:pt x="1211" y="364"/>
                  </a:cubicBezTo>
                  <a:cubicBezTo>
                    <a:pt x="1211" y="364"/>
                    <a:pt x="1652" y="200"/>
                    <a:pt x="1526" y="49"/>
                  </a:cubicBezTo>
                  <a:cubicBezTo>
                    <a:pt x="1500" y="15"/>
                    <a:pt x="1444" y="0"/>
                    <a:pt x="1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4"/>
            <p:cNvSpPr/>
            <p:nvPr/>
          </p:nvSpPr>
          <p:spPr>
            <a:xfrm>
              <a:off x="774656" y="2025485"/>
              <a:ext cx="670799" cy="1013443"/>
            </a:xfrm>
            <a:custGeom>
              <a:avLst/>
              <a:gdLst/>
              <a:ahLst/>
              <a:cxnLst/>
              <a:rect l="l" t="t" r="r" b="b"/>
              <a:pathLst>
                <a:path w="2786" h="4209" extrusionOk="0">
                  <a:moveTo>
                    <a:pt x="1" y="0"/>
                  </a:moveTo>
                  <a:lnTo>
                    <a:pt x="114" y="4209"/>
                  </a:lnTo>
                  <a:lnTo>
                    <a:pt x="2785" y="3679"/>
                  </a:lnTo>
                  <a:cubicBezTo>
                    <a:pt x="2785" y="3679"/>
                    <a:pt x="2470" y="1701"/>
                    <a:pt x="2281" y="1122"/>
                  </a:cubicBezTo>
                  <a:cubicBezTo>
                    <a:pt x="2105" y="529"/>
                    <a:pt x="1475" y="151"/>
                    <a:pt x="1475" y="1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4"/>
            <p:cNvSpPr/>
            <p:nvPr/>
          </p:nvSpPr>
          <p:spPr>
            <a:xfrm>
              <a:off x="886857" y="2623090"/>
              <a:ext cx="1198096" cy="586540"/>
            </a:xfrm>
            <a:custGeom>
              <a:avLst/>
              <a:gdLst/>
              <a:ahLst/>
              <a:cxnLst/>
              <a:rect l="l" t="t" r="r" b="b"/>
              <a:pathLst>
                <a:path w="4976" h="2436" extrusionOk="0">
                  <a:moveTo>
                    <a:pt x="1450" y="0"/>
                  </a:moveTo>
                  <a:lnTo>
                    <a:pt x="1" y="366"/>
                  </a:lnTo>
                  <a:cubicBezTo>
                    <a:pt x="1" y="366"/>
                    <a:pt x="391" y="2369"/>
                    <a:pt x="543" y="2432"/>
                  </a:cubicBezTo>
                  <a:cubicBezTo>
                    <a:pt x="547" y="2434"/>
                    <a:pt x="554" y="2435"/>
                    <a:pt x="564" y="2435"/>
                  </a:cubicBezTo>
                  <a:cubicBezTo>
                    <a:pt x="871" y="2435"/>
                    <a:pt x="3712" y="1471"/>
                    <a:pt x="3920" y="1361"/>
                  </a:cubicBezTo>
                  <a:cubicBezTo>
                    <a:pt x="4147" y="1248"/>
                    <a:pt x="4474" y="882"/>
                    <a:pt x="4512" y="857"/>
                  </a:cubicBezTo>
                  <a:cubicBezTo>
                    <a:pt x="4514" y="857"/>
                    <a:pt x="4516" y="857"/>
                    <a:pt x="4519" y="857"/>
                  </a:cubicBezTo>
                  <a:cubicBezTo>
                    <a:pt x="4570" y="857"/>
                    <a:pt x="4734" y="942"/>
                    <a:pt x="4837" y="942"/>
                  </a:cubicBezTo>
                  <a:cubicBezTo>
                    <a:pt x="4864" y="942"/>
                    <a:pt x="4887" y="936"/>
                    <a:pt x="4903" y="920"/>
                  </a:cubicBezTo>
                  <a:cubicBezTo>
                    <a:pt x="4976" y="859"/>
                    <a:pt x="4623" y="668"/>
                    <a:pt x="4452" y="668"/>
                  </a:cubicBezTo>
                  <a:cubicBezTo>
                    <a:pt x="4446" y="668"/>
                    <a:pt x="4441" y="668"/>
                    <a:pt x="4436" y="668"/>
                  </a:cubicBezTo>
                  <a:cubicBezTo>
                    <a:pt x="4222" y="731"/>
                    <a:pt x="4008" y="819"/>
                    <a:pt x="3806" y="920"/>
                  </a:cubicBezTo>
                  <a:lnTo>
                    <a:pt x="1765" y="920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4"/>
            <p:cNvSpPr/>
            <p:nvPr/>
          </p:nvSpPr>
          <p:spPr>
            <a:xfrm>
              <a:off x="1821303" y="2195232"/>
              <a:ext cx="819598" cy="773867"/>
            </a:xfrm>
            <a:custGeom>
              <a:avLst/>
              <a:gdLst/>
              <a:ahLst/>
              <a:cxnLst/>
              <a:rect l="l" t="t" r="r" b="b"/>
              <a:pathLst>
                <a:path w="3404" h="3214" extrusionOk="0">
                  <a:moveTo>
                    <a:pt x="3214" y="1"/>
                  </a:moveTo>
                  <a:lnTo>
                    <a:pt x="1979" y="2987"/>
                  </a:lnTo>
                  <a:lnTo>
                    <a:pt x="253" y="2987"/>
                  </a:lnTo>
                  <a:lnTo>
                    <a:pt x="1" y="3214"/>
                  </a:lnTo>
                  <a:lnTo>
                    <a:pt x="2219" y="3214"/>
                  </a:lnTo>
                  <a:lnTo>
                    <a:pt x="3403" y="51"/>
                  </a:lnTo>
                  <a:lnTo>
                    <a:pt x="3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4"/>
            <p:cNvSpPr/>
            <p:nvPr/>
          </p:nvSpPr>
          <p:spPr>
            <a:xfrm>
              <a:off x="789825" y="2914428"/>
              <a:ext cx="1495935" cy="1420120"/>
            </a:xfrm>
            <a:custGeom>
              <a:avLst/>
              <a:gdLst/>
              <a:ahLst/>
              <a:cxnLst/>
              <a:rect l="l" t="t" r="r" b="b"/>
              <a:pathLst>
                <a:path w="6213" h="5898" extrusionOk="0">
                  <a:moveTo>
                    <a:pt x="2634" y="0"/>
                  </a:moveTo>
                  <a:lnTo>
                    <a:pt x="114" y="504"/>
                  </a:lnTo>
                  <a:cubicBezTo>
                    <a:pt x="114" y="504"/>
                    <a:pt x="1" y="1764"/>
                    <a:pt x="820" y="1852"/>
                  </a:cubicBezTo>
                  <a:cubicBezTo>
                    <a:pt x="1089" y="1882"/>
                    <a:pt x="1531" y="1892"/>
                    <a:pt x="2001" y="1892"/>
                  </a:cubicBezTo>
                  <a:cubicBezTo>
                    <a:pt x="2942" y="1892"/>
                    <a:pt x="3995" y="1852"/>
                    <a:pt x="3995" y="1852"/>
                  </a:cubicBezTo>
                  <a:lnTo>
                    <a:pt x="5482" y="5431"/>
                  </a:lnTo>
                  <a:lnTo>
                    <a:pt x="6213" y="5897"/>
                  </a:lnTo>
                  <a:lnTo>
                    <a:pt x="6213" y="5897"/>
                  </a:lnTo>
                  <a:lnTo>
                    <a:pt x="5709" y="5204"/>
                  </a:lnTo>
                  <a:cubicBezTo>
                    <a:pt x="5709" y="5204"/>
                    <a:pt x="5016" y="277"/>
                    <a:pt x="4902" y="252"/>
                  </a:cubicBezTo>
                  <a:cubicBezTo>
                    <a:pt x="4789" y="214"/>
                    <a:pt x="2634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kstniOkvir 7">
            <a:extLst>
              <a:ext uri="{FF2B5EF4-FFF2-40B4-BE49-F238E27FC236}">
                <a16:creationId xmlns:a16="http://schemas.microsoft.com/office/drawing/2014/main" id="{8EE41F11-3E93-48D5-9E49-913A5F0A78CD}"/>
              </a:ext>
            </a:extLst>
          </p:cNvPr>
          <p:cNvSpPr txBox="1"/>
          <p:nvPr/>
        </p:nvSpPr>
        <p:spPr>
          <a:xfrm>
            <a:off x="1242234" y="1189658"/>
            <a:ext cx="260539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rgbClr val="002060"/>
                </a:solidFill>
              </a:rPr>
              <a:t>Trogodišnji srednjoškolski</a:t>
            </a:r>
          </a:p>
          <a:p>
            <a:r>
              <a:rPr lang="hr-HR" sz="1200" dirty="0">
                <a:solidFill>
                  <a:srgbClr val="002060"/>
                </a:solidFill>
              </a:rPr>
              <a:t>Prodavač/prodavačica</a:t>
            </a:r>
          </a:p>
          <a:p>
            <a:r>
              <a:rPr lang="hr-HR" sz="1200" dirty="0">
                <a:solidFill>
                  <a:srgbClr val="002060"/>
                </a:solidFill>
              </a:rPr>
              <a:t>Frizer/frizerka</a:t>
            </a:r>
          </a:p>
          <a:p>
            <a:r>
              <a:rPr lang="hr-HR" sz="1200" dirty="0">
                <a:solidFill>
                  <a:srgbClr val="002060"/>
                </a:solidFill>
              </a:rPr>
              <a:t>Fotograf/fotografkinja</a:t>
            </a:r>
          </a:p>
          <a:p>
            <a:r>
              <a:rPr lang="hr-HR" sz="1200" dirty="0">
                <a:solidFill>
                  <a:srgbClr val="002060"/>
                </a:solidFill>
              </a:rPr>
              <a:t>Cvjećar/cvjećarica</a:t>
            </a:r>
          </a:p>
          <a:p>
            <a:r>
              <a:rPr lang="hr-HR" sz="1200" dirty="0">
                <a:solidFill>
                  <a:srgbClr val="002060"/>
                </a:solidFill>
              </a:rPr>
              <a:t>Kozmetičar/kozmetičarka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128DF22-51DD-43B8-A1A9-F6651C672236}"/>
              </a:ext>
            </a:extLst>
          </p:cNvPr>
          <p:cNvSpPr txBox="1"/>
          <p:nvPr/>
        </p:nvSpPr>
        <p:spPr>
          <a:xfrm>
            <a:off x="1010459" y="65357"/>
            <a:ext cx="70730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 u kojima treba smanjiti broj upisanih i stipendiranih</a:t>
            </a:r>
          </a:p>
          <a:p>
            <a:pPr algn="ctr"/>
            <a:r>
              <a:rPr lang="hr-H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učenika za OBŽ prema HZZZ (2020, 34)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88B5984-67D5-4865-8876-253913F27072}"/>
              </a:ext>
            </a:extLst>
          </p:cNvPr>
          <p:cNvSpPr txBox="1"/>
          <p:nvPr/>
        </p:nvSpPr>
        <p:spPr>
          <a:xfrm>
            <a:off x="3853929" y="723670"/>
            <a:ext cx="3784086" cy="3954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100" b="1" dirty="0">
                <a:solidFill>
                  <a:srgbClr val="002060"/>
                </a:solidFill>
              </a:rPr>
              <a:t>Četverogodišnji ili peterogodišnji srednjoškolski</a:t>
            </a:r>
          </a:p>
          <a:p>
            <a:r>
              <a:rPr lang="hr-HR" sz="1000" dirty="0">
                <a:solidFill>
                  <a:srgbClr val="002060"/>
                </a:solidFill>
              </a:rPr>
              <a:t>Ekonomist/ekonomistica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Upravni referent / upravna referentica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Komercijalist/</a:t>
            </a:r>
            <a:r>
              <a:rPr lang="hr-HR" sz="1000" dirty="0" err="1">
                <a:solidFill>
                  <a:srgbClr val="002060"/>
                </a:solidFill>
              </a:rPr>
              <a:t>komercijalistica</a:t>
            </a:r>
            <a:endParaRPr lang="hr-HR" sz="1000" dirty="0">
              <a:solidFill>
                <a:srgbClr val="002060"/>
              </a:solidFill>
            </a:endParaRPr>
          </a:p>
          <a:p>
            <a:r>
              <a:rPr lang="hr-HR" sz="1000" dirty="0">
                <a:solidFill>
                  <a:srgbClr val="002060"/>
                </a:solidFill>
              </a:rPr>
              <a:t>Agrotehničar/agrotehničarka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Poljoprivredni tehničar </a:t>
            </a:r>
            <a:r>
              <a:rPr lang="hr-HR" sz="1000" dirty="0" err="1">
                <a:solidFill>
                  <a:srgbClr val="002060"/>
                </a:solidFill>
              </a:rPr>
              <a:t>fitofarmaceut</a:t>
            </a:r>
            <a:r>
              <a:rPr lang="hr-HR" sz="1000" dirty="0">
                <a:solidFill>
                  <a:srgbClr val="002060"/>
                </a:solidFill>
              </a:rPr>
              <a:t> / poljoprivredna tehničarka</a:t>
            </a:r>
          </a:p>
          <a:p>
            <a:r>
              <a:rPr lang="hr-HR" sz="1000" dirty="0" err="1">
                <a:solidFill>
                  <a:srgbClr val="002060"/>
                </a:solidFill>
              </a:rPr>
              <a:t>fitofarmaceutkinja</a:t>
            </a:r>
            <a:endParaRPr lang="hr-HR" sz="1000" dirty="0">
              <a:solidFill>
                <a:srgbClr val="002060"/>
              </a:solidFill>
            </a:endParaRPr>
          </a:p>
          <a:p>
            <a:r>
              <a:rPr lang="hr-HR" sz="1000" dirty="0">
                <a:solidFill>
                  <a:srgbClr val="002060"/>
                </a:solidFill>
              </a:rPr>
              <a:t>Poljoprivredni tehničar vrtlar / poljoprivredna tehničarka vrtlarica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Farmaceutski tehničar / farmaceutska tehničarka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Građevinski tehničar / građevinska tehničarka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Arhitektonski tehničar / arhitektonska tehničarka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Tehničar / tehničarka geodezije i geoinformatike</a:t>
            </a:r>
          </a:p>
          <a:p>
            <a:r>
              <a:rPr lang="hr-HR" sz="1000" dirty="0">
                <a:solidFill>
                  <a:srgbClr val="002060"/>
                </a:solidFill>
              </a:rPr>
              <a:t>Ekološki tehničar / ekološka tehničarka</a:t>
            </a:r>
          </a:p>
          <a:p>
            <a:r>
              <a:rPr lang="hr-HR" sz="1000" dirty="0" err="1">
                <a:solidFill>
                  <a:srgbClr val="002060"/>
                </a:solidFill>
              </a:rPr>
              <a:t>Agroturistički</a:t>
            </a:r>
            <a:r>
              <a:rPr lang="hr-HR" sz="1000" dirty="0">
                <a:solidFill>
                  <a:srgbClr val="002060"/>
                </a:solidFill>
              </a:rPr>
              <a:t> tehničar / </a:t>
            </a:r>
            <a:r>
              <a:rPr lang="hr-HR" sz="1000" dirty="0" err="1">
                <a:solidFill>
                  <a:srgbClr val="002060"/>
                </a:solidFill>
              </a:rPr>
              <a:t>agroturistička</a:t>
            </a:r>
            <a:r>
              <a:rPr lang="hr-HR" sz="1000" dirty="0">
                <a:solidFill>
                  <a:srgbClr val="002060"/>
                </a:solidFill>
              </a:rPr>
              <a:t> tehničarka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Poslovni tajnik / poslovna tajnica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Fizioterapeutski tehničar / fizioterapeutska tehničarka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Dentalni tehničar / dentalna tehničarka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Likovni umjetnik i dizajner / likovna umjetnica i dizajnerica</a:t>
            </a:r>
          </a:p>
          <a:p>
            <a:r>
              <a:rPr lang="hr-HR" sz="1000" dirty="0">
                <a:solidFill>
                  <a:srgbClr val="002060"/>
                </a:solidFill>
              </a:rPr>
              <a:t>Grafički urednik-dizajner / grafička urednica-dizajnerica*</a:t>
            </a:r>
          </a:p>
          <a:p>
            <a:r>
              <a:rPr lang="hr-HR" sz="1000" dirty="0">
                <a:solidFill>
                  <a:srgbClr val="002060"/>
                </a:solidFill>
              </a:rPr>
              <a:t>Grafički tehničar pripreme / grafička tehničarka pripreme*</a:t>
            </a:r>
          </a:p>
          <a:p>
            <a:r>
              <a:rPr lang="hr-HR" sz="1000" dirty="0">
                <a:solidFill>
                  <a:srgbClr val="002060"/>
                </a:solidFill>
              </a:rPr>
              <a:t>Grafički tehničar dorade i tiska / grafička tehničarka dorade i tiska*</a:t>
            </a:r>
          </a:p>
          <a:p>
            <a:r>
              <a:rPr lang="hr-HR" sz="1000" dirty="0">
                <a:solidFill>
                  <a:srgbClr val="002060"/>
                </a:solidFill>
              </a:rPr>
              <a:t>Zdravstveno-laboratorijski tehničar / zdravstveno-laboratorijska tehničarka*</a:t>
            </a:r>
          </a:p>
          <a:p>
            <a:r>
              <a:rPr lang="hr-HR" sz="1000" dirty="0">
                <a:solidFill>
                  <a:srgbClr val="002060"/>
                </a:solidFill>
              </a:rPr>
              <a:t>Kozmetičar/kozmetičarka*</a:t>
            </a:r>
            <a:endParaRPr lang="hr-H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844CB85D-4B51-4458-B102-C67272312C1B}"/>
              </a:ext>
            </a:extLst>
          </p:cNvPr>
          <p:cNvSpPr txBox="1"/>
          <p:nvPr/>
        </p:nvSpPr>
        <p:spPr>
          <a:xfrm>
            <a:off x="1776548" y="95794"/>
            <a:ext cx="6400800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Obrazovni programi u kojima treba povećati broj upisanih i stipendiranih</a:t>
            </a:r>
          </a:p>
          <a:p>
            <a:pPr algn="ctr"/>
            <a:r>
              <a:rPr lang="hr-HR" b="1" dirty="0">
                <a:solidFill>
                  <a:srgbClr val="002060"/>
                </a:solidFill>
              </a:rPr>
              <a:t> učenika za OBŽ prema HZZZ (2020, 33)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B536AF5-C75E-4E8B-946E-1817414B942B}"/>
              </a:ext>
            </a:extLst>
          </p:cNvPr>
          <p:cNvSpPr txBox="1"/>
          <p:nvPr/>
        </p:nvSpPr>
        <p:spPr>
          <a:xfrm>
            <a:off x="487681" y="742295"/>
            <a:ext cx="4084319" cy="440120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DVOGODIŠNJI ILI TROGODIŠNJI SREDNJOŠKOLSKI</a:t>
            </a:r>
          </a:p>
          <a:p>
            <a:r>
              <a:rPr lang="hr-HR" b="1" dirty="0">
                <a:solidFill>
                  <a:srgbClr val="002060"/>
                </a:solidFill>
              </a:rPr>
              <a:t>Zidar/zidarica</a:t>
            </a:r>
          </a:p>
          <a:p>
            <a:r>
              <a:rPr lang="hr-HR" b="1" dirty="0">
                <a:solidFill>
                  <a:srgbClr val="002060"/>
                </a:solidFill>
              </a:rPr>
              <a:t>Tesar/</a:t>
            </a:r>
            <a:r>
              <a:rPr lang="hr-HR" b="1" dirty="0" err="1">
                <a:solidFill>
                  <a:srgbClr val="002060"/>
                </a:solidFill>
              </a:rPr>
              <a:t>tesarica</a:t>
            </a:r>
            <a:r>
              <a:rPr lang="hr-HR" b="1" dirty="0">
                <a:solidFill>
                  <a:srgbClr val="002060"/>
                </a:solidFill>
              </a:rPr>
              <a:t>*</a:t>
            </a:r>
          </a:p>
          <a:p>
            <a:r>
              <a:rPr lang="hr-HR" b="1" dirty="0">
                <a:solidFill>
                  <a:srgbClr val="002060"/>
                </a:solidFill>
              </a:rPr>
              <a:t>Armirač/</a:t>
            </a:r>
            <a:r>
              <a:rPr lang="hr-HR" b="1" dirty="0" err="1">
                <a:solidFill>
                  <a:srgbClr val="002060"/>
                </a:solidFill>
              </a:rPr>
              <a:t>armiračica</a:t>
            </a:r>
            <a:r>
              <a:rPr lang="hr-HR" b="1" dirty="0">
                <a:solidFill>
                  <a:srgbClr val="002060"/>
                </a:solidFill>
              </a:rPr>
              <a:t>*</a:t>
            </a:r>
          </a:p>
          <a:p>
            <a:r>
              <a:rPr lang="hr-HR" b="1" dirty="0">
                <a:solidFill>
                  <a:srgbClr val="002060"/>
                </a:solidFill>
              </a:rPr>
              <a:t>Krojač/krojačica</a:t>
            </a:r>
          </a:p>
          <a:p>
            <a:r>
              <a:rPr lang="hr-HR" b="1" dirty="0">
                <a:solidFill>
                  <a:srgbClr val="002060"/>
                </a:solidFill>
              </a:rPr>
              <a:t>Monter/</a:t>
            </a:r>
            <a:r>
              <a:rPr lang="hr-HR" b="1" dirty="0" err="1">
                <a:solidFill>
                  <a:srgbClr val="002060"/>
                </a:solidFill>
              </a:rPr>
              <a:t>monterka</a:t>
            </a:r>
            <a:r>
              <a:rPr lang="hr-HR" b="1" dirty="0">
                <a:solidFill>
                  <a:srgbClr val="002060"/>
                </a:solidFill>
              </a:rPr>
              <a:t> suhe gradnje*</a:t>
            </a:r>
          </a:p>
          <a:p>
            <a:r>
              <a:rPr lang="hr-HR" b="1" dirty="0">
                <a:solidFill>
                  <a:srgbClr val="002060"/>
                </a:solidFill>
              </a:rPr>
              <a:t>Vozač/vozačica motornih vozila</a:t>
            </a:r>
          </a:p>
          <a:p>
            <a:r>
              <a:rPr lang="hr-HR" b="1" dirty="0">
                <a:solidFill>
                  <a:srgbClr val="002060"/>
                </a:solidFill>
              </a:rPr>
              <a:t>Bravar/bravarica</a:t>
            </a:r>
          </a:p>
          <a:p>
            <a:r>
              <a:rPr lang="hr-HR" b="1" dirty="0">
                <a:solidFill>
                  <a:srgbClr val="002060"/>
                </a:solidFill>
              </a:rPr>
              <a:t>Limar/limarica*</a:t>
            </a:r>
          </a:p>
          <a:p>
            <a:r>
              <a:rPr lang="hr-HR" b="1" dirty="0">
                <a:solidFill>
                  <a:srgbClr val="002060"/>
                </a:solidFill>
              </a:rPr>
              <a:t>Stolar/</a:t>
            </a:r>
            <a:r>
              <a:rPr lang="hr-HR" b="1" dirty="0" err="1">
                <a:solidFill>
                  <a:srgbClr val="002060"/>
                </a:solidFill>
              </a:rPr>
              <a:t>stolarica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Dimnjačar/dimnjačarka*</a:t>
            </a:r>
          </a:p>
          <a:p>
            <a:r>
              <a:rPr lang="hr-HR" b="1" dirty="0">
                <a:solidFill>
                  <a:srgbClr val="002060"/>
                </a:solidFill>
              </a:rPr>
              <a:t>Strojobravar/strojobravarica</a:t>
            </a:r>
          </a:p>
          <a:p>
            <a:r>
              <a:rPr lang="hr-HR" b="1" dirty="0">
                <a:solidFill>
                  <a:srgbClr val="002060"/>
                </a:solidFill>
              </a:rPr>
              <a:t>Vodoinstalater/</a:t>
            </a:r>
            <a:r>
              <a:rPr lang="hr-HR" b="1" dirty="0" err="1">
                <a:solidFill>
                  <a:srgbClr val="002060"/>
                </a:solidFill>
              </a:rPr>
              <a:t>vodoinstalaterka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 err="1">
                <a:solidFill>
                  <a:srgbClr val="002060"/>
                </a:solidFill>
              </a:rPr>
              <a:t>Plinoinstalater</a:t>
            </a:r>
            <a:r>
              <a:rPr lang="hr-HR" b="1" dirty="0">
                <a:solidFill>
                  <a:srgbClr val="002060"/>
                </a:solidFill>
              </a:rPr>
              <a:t>/</a:t>
            </a:r>
            <a:r>
              <a:rPr lang="hr-HR" b="1" dirty="0" err="1">
                <a:solidFill>
                  <a:srgbClr val="002060"/>
                </a:solidFill>
              </a:rPr>
              <a:t>plinoinstalaterka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Mesar/mesarica</a:t>
            </a:r>
          </a:p>
          <a:p>
            <a:r>
              <a:rPr lang="hr-HR" b="1" dirty="0">
                <a:solidFill>
                  <a:srgbClr val="002060"/>
                </a:solidFill>
              </a:rPr>
              <a:t>Kuhar/kuharica</a:t>
            </a:r>
          </a:p>
          <a:p>
            <a:r>
              <a:rPr lang="hr-HR" b="1" dirty="0">
                <a:solidFill>
                  <a:srgbClr val="002060"/>
                </a:solidFill>
              </a:rPr>
              <a:t> Elektroinstalater/elektroinstalaterka</a:t>
            </a:r>
          </a:p>
          <a:p>
            <a:r>
              <a:rPr lang="hr-HR" b="1" dirty="0">
                <a:solidFill>
                  <a:srgbClr val="002060"/>
                </a:solidFill>
              </a:rPr>
              <a:t>Građevinski stolar / građevinska </a:t>
            </a:r>
            <a:r>
              <a:rPr lang="hr-HR" b="1" dirty="0" err="1">
                <a:solidFill>
                  <a:srgbClr val="002060"/>
                </a:solidFill>
              </a:rPr>
              <a:t>stolarica</a:t>
            </a:r>
            <a:r>
              <a:rPr lang="hr-HR" b="1" dirty="0">
                <a:solidFill>
                  <a:srgbClr val="002060"/>
                </a:solidFill>
              </a:rPr>
              <a:t>*</a:t>
            </a:r>
          </a:p>
          <a:p>
            <a:r>
              <a:rPr lang="hr-HR" b="1" dirty="0">
                <a:solidFill>
                  <a:srgbClr val="002060"/>
                </a:solidFill>
              </a:rPr>
              <a:t>Betonirac/</a:t>
            </a:r>
            <a:r>
              <a:rPr lang="hr-HR" b="1" dirty="0" err="1">
                <a:solidFill>
                  <a:srgbClr val="002060"/>
                </a:solidFill>
              </a:rPr>
              <a:t>betonirka</a:t>
            </a:r>
            <a:r>
              <a:rPr lang="hr-HR" b="1" dirty="0">
                <a:solidFill>
                  <a:srgbClr val="002060"/>
                </a:solidFill>
              </a:rPr>
              <a:t>*</a:t>
            </a:r>
            <a:endParaRPr lang="hr-HR" sz="1800" b="1" dirty="0">
              <a:solidFill>
                <a:srgbClr val="00206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A588E4B-25FB-422F-944B-F52569964907}"/>
              </a:ext>
            </a:extLst>
          </p:cNvPr>
          <p:cNvSpPr txBox="1"/>
          <p:nvPr/>
        </p:nvSpPr>
        <p:spPr>
          <a:xfrm>
            <a:off x="4772297" y="1677378"/>
            <a:ext cx="4371703" cy="116955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rgbClr val="002060"/>
                </a:solidFill>
              </a:rPr>
              <a:t>ČETVEROGODIŠNJI ILI PETOGODIŠNJI SREDNJOŠKOLSKI</a:t>
            </a:r>
          </a:p>
          <a:p>
            <a:r>
              <a:rPr lang="hr-HR" b="1" dirty="0">
                <a:solidFill>
                  <a:srgbClr val="002060"/>
                </a:solidFill>
              </a:rPr>
              <a:t>Medicinska sestra / medicinski tehničar opće njege</a:t>
            </a:r>
          </a:p>
          <a:p>
            <a:r>
              <a:rPr lang="hr-HR" b="1" dirty="0">
                <a:solidFill>
                  <a:srgbClr val="002060"/>
                </a:solidFill>
              </a:rPr>
              <a:t>Tehničar/tehničarka za očnu optiku*</a:t>
            </a:r>
          </a:p>
        </p:txBody>
      </p:sp>
    </p:spTree>
    <p:extLst>
      <p:ext uri="{BB962C8B-B14F-4D97-AF65-F5344CB8AC3E}">
        <p14:creationId xmlns:p14="http://schemas.microsoft.com/office/powerpoint/2010/main" val="2478459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57"/>
          <p:cNvSpPr txBox="1">
            <a:spLocks noGrp="1"/>
          </p:cNvSpPr>
          <p:nvPr>
            <p:ph type="title"/>
          </p:nvPr>
        </p:nvSpPr>
        <p:spPr>
          <a:xfrm>
            <a:off x="2563909" y="1027611"/>
            <a:ext cx="4115565" cy="144562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/>
              <a:t>Koje informacije Vam mogu biti korisne?</a:t>
            </a:r>
            <a:br>
              <a:rPr lang="hr-HR" dirty="0"/>
            </a:br>
            <a:endParaRPr dirty="0"/>
          </a:p>
        </p:txBody>
      </p:sp>
      <p:sp>
        <p:nvSpPr>
          <p:cNvPr id="1014" name="Google Shape;1014;p57"/>
          <p:cNvSpPr txBox="1">
            <a:spLocks noGrp="1"/>
          </p:cNvSpPr>
          <p:nvPr>
            <p:ph type="body" idx="1"/>
          </p:nvPr>
        </p:nvSpPr>
        <p:spPr>
          <a:xfrm>
            <a:off x="2791081" y="2571750"/>
            <a:ext cx="3661219" cy="226077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• opisi zanimanja</a:t>
            </a:r>
          </a:p>
          <a:p>
            <a:pPr marL="0" lv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• na što obratiti pažnju pri izboru obrazovanja/zanimanja</a:t>
            </a:r>
          </a:p>
          <a:p>
            <a:pPr marL="0" lv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• informacije o obrazovnim programima i školama</a:t>
            </a:r>
          </a:p>
          <a:p>
            <a:pPr marL="0" lv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• informacije o mogućnostima stipendiranja</a:t>
            </a:r>
          </a:p>
          <a:p>
            <a:pPr marL="0" lv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• podaci o kretanjima na tržištu rada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75"/>
          <p:cNvSpPr txBox="1">
            <a:spLocks noGrp="1"/>
          </p:cNvSpPr>
          <p:nvPr>
            <p:ph type="title"/>
          </p:nvPr>
        </p:nvSpPr>
        <p:spPr>
          <a:xfrm>
            <a:off x="1780139" y="367711"/>
            <a:ext cx="5589900" cy="1002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00"/>
                </a:highlight>
              </a:rPr>
              <a:t>NAJČEŠĆE POSTAVLJENA PITANJA UČENIKA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891" name="Google Shape;1891;p75"/>
          <p:cNvSpPr/>
          <p:nvPr/>
        </p:nvSpPr>
        <p:spPr>
          <a:xfrm>
            <a:off x="4754276" y="3799669"/>
            <a:ext cx="3979720" cy="706459"/>
          </a:xfrm>
          <a:custGeom>
            <a:avLst/>
            <a:gdLst/>
            <a:ahLst/>
            <a:cxnLst/>
            <a:rect l="l" t="t" r="r" b="b"/>
            <a:pathLst>
              <a:path w="57184" h="10151" extrusionOk="0">
                <a:moveTo>
                  <a:pt x="24375" y="1"/>
                </a:moveTo>
                <a:cubicBezTo>
                  <a:pt x="23821" y="1"/>
                  <a:pt x="23334" y="8"/>
                  <a:pt x="22985" y="16"/>
                </a:cubicBezTo>
                <a:lnTo>
                  <a:pt x="7275" y="490"/>
                </a:lnTo>
                <a:cubicBezTo>
                  <a:pt x="3384" y="588"/>
                  <a:pt x="0" y="2485"/>
                  <a:pt x="5640" y="2861"/>
                </a:cubicBezTo>
                <a:cubicBezTo>
                  <a:pt x="11280" y="3253"/>
                  <a:pt x="11901" y="2861"/>
                  <a:pt x="12375" y="3776"/>
                </a:cubicBezTo>
                <a:cubicBezTo>
                  <a:pt x="12849" y="4675"/>
                  <a:pt x="10054" y="5264"/>
                  <a:pt x="6523" y="5443"/>
                </a:cubicBezTo>
                <a:cubicBezTo>
                  <a:pt x="3382" y="5603"/>
                  <a:pt x="4031" y="6915"/>
                  <a:pt x="13695" y="6915"/>
                </a:cubicBezTo>
                <a:cubicBezTo>
                  <a:pt x="14894" y="6915"/>
                  <a:pt x="16233" y="6894"/>
                  <a:pt x="17721" y="6849"/>
                </a:cubicBezTo>
                <a:cubicBezTo>
                  <a:pt x="20447" y="6767"/>
                  <a:pt x="22971" y="6729"/>
                  <a:pt x="25249" y="6729"/>
                </a:cubicBezTo>
                <a:cubicBezTo>
                  <a:pt x="34243" y="6729"/>
                  <a:pt x="39407" y="7319"/>
                  <a:pt x="38024" y="8075"/>
                </a:cubicBezTo>
                <a:cubicBezTo>
                  <a:pt x="36308" y="9023"/>
                  <a:pt x="32956" y="8141"/>
                  <a:pt x="32760" y="9236"/>
                </a:cubicBezTo>
                <a:cubicBezTo>
                  <a:pt x="32642" y="9886"/>
                  <a:pt x="37636" y="10151"/>
                  <a:pt x="42339" y="10151"/>
                </a:cubicBezTo>
                <a:cubicBezTo>
                  <a:pt x="45440" y="10151"/>
                  <a:pt x="48413" y="10036"/>
                  <a:pt x="49712" y="9841"/>
                </a:cubicBezTo>
                <a:cubicBezTo>
                  <a:pt x="52965" y="9367"/>
                  <a:pt x="57183" y="7258"/>
                  <a:pt x="54339" y="5084"/>
                </a:cubicBezTo>
                <a:cubicBezTo>
                  <a:pt x="51609" y="3009"/>
                  <a:pt x="30128" y="2498"/>
                  <a:pt x="26048" y="2498"/>
                </a:cubicBezTo>
                <a:cubicBezTo>
                  <a:pt x="25852" y="2498"/>
                  <a:pt x="25696" y="2499"/>
                  <a:pt x="25584" y="2501"/>
                </a:cubicBezTo>
                <a:cubicBezTo>
                  <a:pt x="25484" y="2504"/>
                  <a:pt x="25395" y="2505"/>
                  <a:pt x="25317" y="2505"/>
                </a:cubicBezTo>
                <a:cubicBezTo>
                  <a:pt x="23475" y="2505"/>
                  <a:pt x="27479" y="1777"/>
                  <a:pt x="29376" y="899"/>
                </a:cubicBezTo>
                <a:cubicBezTo>
                  <a:pt x="31019" y="145"/>
                  <a:pt x="26963" y="1"/>
                  <a:pt x="24375" y="1"/>
                </a:cubicBezTo>
                <a:close/>
              </a:path>
            </a:pathLst>
          </a:cu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75"/>
          <p:cNvSpPr/>
          <p:nvPr/>
        </p:nvSpPr>
        <p:spPr>
          <a:xfrm>
            <a:off x="5601855" y="4201222"/>
            <a:ext cx="571166" cy="245810"/>
          </a:xfrm>
          <a:custGeom>
            <a:avLst/>
            <a:gdLst/>
            <a:ahLst/>
            <a:cxnLst/>
            <a:rect l="l" t="t" r="r" b="b"/>
            <a:pathLst>
              <a:path w="8207" h="3532" extrusionOk="0">
                <a:moveTo>
                  <a:pt x="4234" y="0"/>
                </a:moveTo>
                <a:cubicBezTo>
                  <a:pt x="2599" y="17"/>
                  <a:pt x="2338" y="1635"/>
                  <a:pt x="2338" y="1635"/>
                </a:cubicBezTo>
                <a:cubicBezTo>
                  <a:pt x="2232" y="1346"/>
                  <a:pt x="1885" y="1190"/>
                  <a:pt x="1503" y="1190"/>
                </a:cubicBezTo>
                <a:cubicBezTo>
                  <a:pt x="1000" y="1190"/>
                  <a:pt x="436" y="1459"/>
                  <a:pt x="278" y="2044"/>
                </a:cubicBezTo>
                <a:cubicBezTo>
                  <a:pt x="0" y="3074"/>
                  <a:pt x="605" y="3531"/>
                  <a:pt x="605" y="3531"/>
                </a:cubicBezTo>
                <a:lnTo>
                  <a:pt x="7651" y="3531"/>
                </a:lnTo>
                <a:cubicBezTo>
                  <a:pt x="8190" y="3384"/>
                  <a:pt x="8206" y="3074"/>
                  <a:pt x="8076" y="2812"/>
                </a:cubicBezTo>
                <a:cubicBezTo>
                  <a:pt x="8010" y="2663"/>
                  <a:pt x="7827" y="2631"/>
                  <a:pt x="7683" y="2631"/>
                </a:cubicBezTo>
                <a:cubicBezTo>
                  <a:pt x="7574" y="2631"/>
                  <a:pt x="7487" y="2649"/>
                  <a:pt x="7487" y="2649"/>
                </a:cubicBezTo>
                <a:cubicBezTo>
                  <a:pt x="7634" y="2109"/>
                  <a:pt x="7438" y="1521"/>
                  <a:pt x="6980" y="1194"/>
                </a:cubicBezTo>
                <a:cubicBezTo>
                  <a:pt x="6745" y="1025"/>
                  <a:pt x="6508" y="966"/>
                  <a:pt x="6291" y="966"/>
                </a:cubicBezTo>
                <a:cubicBezTo>
                  <a:pt x="5769" y="966"/>
                  <a:pt x="5362" y="1308"/>
                  <a:pt x="5362" y="1308"/>
                </a:cubicBezTo>
                <a:cubicBezTo>
                  <a:pt x="5493" y="769"/>
                  <a:pt x="4937" y="0"/>
                  <a:pt x="42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3" name="Google Shape;1893;p75"/>
          <p:cNvGrpSpPr/>
          <p:nvPr/>
        </p:nvGrpSpPr>
        <p:grpSpPr>
          <a:xfrm>
            <a:off x="4592626" y="3344426"/>
            <a:ext cx="1029624" cy="364177"/>
            <a:chOff x="4785981" y="3563121"/>
            <a:chExt cx="933560" cy="330200"/>
          </a:xfrm>
        </p:grpSpPr>
        <p:sp>
          <p:nvSpPr>
            <p:cNvPr id="1894" name="Google Shape;1894;p75"/>
            <p:cNvSpPr/>
            <p:nvPr/>
          </p:nvSpPr>
          <p:spPr>
            <a:xfrm>
              <a:off x="5032509" y="3563121"/>
              <a:ext cx="687033" cy="295119"/>
            </a:xfrm>
            <a:custGeom>
              <a:avLst/>
              <a:gdLst/>
              <a:ahLst/>
              <a:cxnLst/>
              <a:rect l="l" t="t" r="r" b="b"/>
              <a:pathLst>
                <a:path w="10888" h="4677" extrusionOk="0">
                  <a:moveTo>
                    <a:pt x="5623" y="1"/>
                  </a:moveTo>
                  <a:cubicBezTo>
                    <a:pt x="3466" y="34"/>
                    <a:pt x="3106" y="2159"/>
                    <a:pt x="3106" y="2159"/>
                  </a:cubicBezTo>
                  <a:cubicBezTo>
                    <a:pt x="2972" y="1779"/>
                    <a:pt x="2518" y="1575"/>
                    <a:pt x="2013" y="1575"/>
                  </a:cubicBezTo>
                  <a:cubicBezTo>
                    <a:pt x="1345" y="1575"/>
                    <a:pt x="590" y="1932"/>
                    <a:pt x="376" y="2715"/>
                  </a:cubicBezTo>
                  <a:cubicBezTo>
                    <a:pt x="0" y="4071"/>
                    <a:pt x="817" y="4676"/>
                    <a:pt x="817" y="4676"/>
                  </a:cubicBezTo>
                  <a:lnTo>
                    <a:pt x="10152" y="4676"/>
                  </a:lnTo>
                  <a:cubicBezTo>
                    <a:pt x="10871" y="4496"/>
                    <a:pt x="10887" y="4071"/>
                    <a:pt x="10724" y="3728"/>
                  </a:cubicBezTo>
                  <a:cubicBezTo>
                    <a:pt x="10639" y="3520"/>
                    <a:pt x="10389" y="3476"/>
                    <a:pt x="10194" y="3476"/>
                  </a:cubicBezTo>
                  <a:cubicBezTo>
                    <a:pt x="10052" y="3476"/>
                    <a:pt x="9939" y="3499"/>
                    <a:pt x="9939" y="3499"/>
                  </a:cubicBezTo>
                  <a:cubicBezTo>
                    <a:pt x="10135" y="2780"/>
                    <a:pt x="9874" y="2012"/>
                    <a:pt x="9269" y="1587"/>
                  </a:cubicBezTo>
                  <a:cubicBezTo>
                    <a:pt x="8956" y="1365"/>
                    <a:pt x="8641" y="1287"/>
                    <a:pt x="8353" y="1287"/>
                  </a:cubicBezTo>
                  <a:cubicBezTo>
                    <a:pt x="7664" y="1287"/>
                    <a:pt x="7127" y="1734"/>
                    <a:pt x="7127" y="1734"/>
                  </a:cubicBezTo>
                  <a:cubicBezTo>
                    <a:pt x="7291" y="1014"/>
                    <a:pt x="6555" y="1"/>
                    <a:pt x="5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5"/>
            <p:cNvSpPr/>
            <p:nvPr/>
          </p:nvSpPr>
          <p:spPr>
            <a:xfrm>
              <a:off x="4785981" y="3670452"/>
              <a:ext cx="517862" cy="222869"/>
            </a:xfrm>
            <a:custGeom>
              <a:avLst/>
              <a:gdLst/>
              <a:ahLst/>
              <a:cxnLst/>
              <a:rect l="l" t="t" r="r" b="b"/>
              <a:pathLst>
                <a:path w="8207" h="3532" extrusionOk="0">
                  <a:moveTo>
                    <a:pt x="4250" y="0"/>
                  </a:moveTo>
                  <a:cubicBezTo>
                    <a:pt x="2616" y="16"/>
                    <a:pt x="2354" y="1635"/>
                    <a:pt x="2354" y="1635"/>
                  </a:cubicBezTo>
                  <a:cubicBezTo>
                    <a:pt x="2248" y="1345"/>
                    <a:pt x="1901" y="1190"/>
                    <a:pt x="1518" y="1190"/>
                  </a:cubicBezTo>
                  <a:cubicBezTo>
                    <a:pt x="1013" y="1190"/>
                    <a:pt x="445" y="1458"/>
                    <a:pt x="278" y="2043"/>
                  </a:cubicBezTo>
                  <a:cubicBezTo>
                    <a:pt x="0" y="3073"/>
                    <a:pt x="621" y="3531"/>
                    <a:pt x="621" y="3531"/>
                  </a:cubicBezTo>
                  <a:lnTo>
                    <a:pt x="7667" y="3531"/>
                  </a:lnTo>
                  <a:cubicBezTo>
                    <a:pt x="8190" y="3384"/>
                    <a:pt x="8206" y="3073"/>
                    <a:pt x="8092" y="2812"/>
                  </a:cubicBezTo>
                  <a:cubicBezTo>
                    <a:pt x="8027" y="2662"/>
                    <a:pt x="7838" y="2630"/>
                    <a:pt x="7689" y="2630"/>
                  </a:cubicBezTo>
                  <a:cubicBezTo>
                    <a:pt x="7577" y="2630"/>
                    <a:pt x="7487" y="2648"/>
                    <a:pt x="7487" y="2648"/>
                  </a:cubicBezTo>
                  <a:cubicBezTo>
                    <a:pt x="7651" y="2109"/>
                    <a:pt x="7438" y="1520"/>
                    <a:pt x="6980" y="1193"/>
                  </a:cubicBezTo>
                  <a:cubicBezTo>
                    <a:pt x="6750" y="1025"/>
                    <a:pt x="6516" y="966"/>
                    <a:pt x="6301" y="966"/>
                  </a:cubicBezTo>
                  <a:cubicBezTo>
                    <a:pt x="5786" y="966"/>
                    <a:pt x="5378" y="1308"/>
                    <a:pt x="5378" y="1308"/>
                  </a:cubicBezTo>
                  <a:cubicBezTo>
                    <a:pt x="5493" y="785"/>
                    <a:pt x="4953" y="0"/>
                    <a:pt x="4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6" name="Google Shape;1896;p75"/>
          <p:cNvSpPr/>
          <p:nvPr/>
        </p:nvSpPr>
        <p:spPr>
          <a:xfrm>
            <a:off x="4593550" y="1425875"/>
            <a:ext cx="1850770" cy="1309727"/>
          </a:xfrm>
          <a:custGeom>
            <a:avLst/>
            <a:gdLst/>
            <a:ahLst/>
            <a:cxnLst/>
            <a:rect l="l" t="t" r="r" b="b"/>
            <a:pathLst>
              <a:path w="44613" h="31573" extrusionOk="0">
                <a:moveTo>
                  <a:pt x="24263" y="0"/>
                </a:moveTo>
                <a:cubicBezTo>
                  <a:pt x="23121" y="0"/>
                  <a:pt x="21957" y="65"/>
                  <a:pt x="20778" y="197"/>
                </a:cubicBezTo>
                <a:cubicBezTo>
                  <a:pt x="8877" y="1554"/>
                  <a:pt x="1" y="9385"/>
                  <a:pt x="949" y="17673"/>
                </a:cubicBezTo>
                <a:cubicBezTo>
                  <a:pt x="1787" y="25144"/>
                  <a:pt x="10300" y="30446"/>
                  <a:pt x="20667" y="30446"/>
                </a:cubicBezTo>
                <a:cubicBezTo>
                  <a:pt x="21822" y="30446"/>
                  <a:pt x="23001" y="30380"/>
                  <a:pt x="24195" y="30244"/>
                </a:cubicBezTo>
                <a:cubicBezTo>
                  <a:pt x="24848" y="30162"/>
                  <a:pt x="25486" y="30080"/>
                  <a:pt x="26107" y="29966"/>
                </a:cubicBezTo>
                <a:cubicBezTo>
                  <a:pt x="26107" y="29966"/>
                  <a:pt x="34904" y="31573"/>
                  <a:pt x="38954" y="31573"/>
                </a:cubicBezTo>
                <a:cubicBezTo>
                  <a:pt x="40307" y="31573"/>
                  <a:pt x="41131" y="31393"/>
                  <a:pt x="40918" y="30914"/>
                </a:cubicBezTo>
                <a:cubicBezTo>
                  <a:pt x="40002" y="28887"/>
                  <a:pt x="38940" y="26941"/>
                  <a:pt x="37763" y="25045"/>
                </a:cubicBezTo>
                <a:cubicBezTo>
                  <a:pt x="43043" y="21710"/>
                  <a:pt x="44612" y="17885"/>
                  <a:pt x="44024" y="12768"/>
                </a:cubicBezTo>
                <a:cubicBezTo>
                  <a:pt x="43170" y="5316"/>
                  <a:pt x="34646" y="0"/>
                  <a:pt x="242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75"/>
          <p:cNvSpPr/>
          <p:nvPr/>
        </p:nvSpPr>
        <p:spPr>
          <a:xfrm>
            <a:off x="5399621" y="1776744"/>
            <a:ext cx="640318" cy="863517"/>
          </a:xfrm>
          <a:custGeom>
            <a:avLst/>
            <a:gdLst/>
            <a:ahLst/>
            <a:cxnLst/>
            <a:rect l="l" t="t" r="r" b="b"/>
            <a:pathLst>
              <a:path w="13128" h="17705" extrusionOk="0">
                <a:moveTo>
                  <a:pt x="6785" y="0"/>
                </a:moveTo>
                <a:cubicBezTo>
                  <a:pt x="4562" y="0"/>
                  <a:pt x="2910" y="507"/>
                  <a:pt x="1848" y="1537"/>
                </a:cubicBezTo>
                <a:cubicBezTo>
                  <a:pt x="785" y="2567"/>
                  <a:pt x="164" y="3940"/>
                  <a:pt x="1" y="5623"/>
                </a:cubicBezTo>
                <a:lnTo>
                  <a:pt x="4611" y="6196"/>
                </a:lnTo>
                <a:cubicBezTo>
                  <a:pt x="4709" y="5264"/>
                  <a:pt x="4954" y="4626"/>
                  <a:pt x="5330" y="4250"/>
                </a:cubicBezTo>
                <a:cubicBezTo>
                  <a:pt x="5676" y="3889"/>
                  <a:pt x="6157" y="3694"/>
                  <a:pt x="6659" y="3694"/>
                </a:cubicBezTo>
                <a:cubicBezTo>
                  <a:pt x="6679" y="3694"/>
                  <a:pt x="6699" y="3694"/>
                  <a:pt x="6719" y="3694"/>
                </a:cubicBezTo>
                <a:cubicBezTo>
                  <a:pt x="7242" y="3694"/>
                  <a:pt x="7635" y="3809"/>
                  <a:pt x="7896" y="4054"/>
                </a:cubicBezTo>
                <a:cubicBezTo>
                  <a:pt x="8158" y="4316"/>
                  <a:pt x="8289" y="4692"/>
                  <a:pt x="8272" y="5068"/>
                </a:cubicBezTo>
                <a:cubicBezTo>
                  <a:pt x="8272" y="5509"/>
                  <a:pt x="7945" y="5983"/>
                  <a:pt x="7308" y="6506"/>
                </a:cubicBezTo>
                <a:cubicBezTo>
                  <a:pt x="6115" y="7503"/>
                  <a:pt x="5330" y="8206"/>
                  <a:pt x="4987" y="8599"/>
                </a:cubicBezTo>
                <a:cubicBezTo>
                  <a:pt x="4643" y="8975"/>
                  <a:pt x="4382" y="9432"/>
                  <a:pt x="4218" y="9906"/>
                </a:cubicBezTo>
                <a:cubicBezTo>
                  <a:pt x="4022" y="10511"/>
                  <a:pt x="3924" y="11149"/>
                  <a:pt x="3957" y="11770"/>
                </a:cubicBezTo>
                <a:lnTo>
                  <a:pt x="3957" y="12228"/>
                </a:lnTo>
                <a:lnTo>
                  <a:pt x="8469" y="12228"/>
                </a:lnTo>
                <a:cubicBezTo>
                  <a:pt x="8436" y="11705"/>
                  <a:pt x="8550" y="11181"/>
                  <a:pt x="8779" y="10724"/>
                </a:cubicBezTo>
                <a:cubicBezTo>
                  <a:pt x="8992" y="10331"/>
                  <a:pt x="9498" y="9825"/>
                  <a:pt x="10299" y="9187"/>
                </a:cubicBezTo>
                <a:cubicBezTo>
                  <a:pt x="11444" y="8288"/>
                  <a:pt x="12212" y="7520"/>
                  <a:pt x="12588" y="6899"/>
                </a:cubicBezTo>
                <a:cubicBezTo>
                  <a:pt x="12931" y="6310"/>
                  <a:pt x="13127" y="5656"/>
                  <a:pt x="13127" y="4970"/>
                </a:cubicBezTo>
                <a:cubicBezTo>
                  <a:pt x="13127" y="3351"/>
                  <a:pt x="12408" y="2043"/>
                  <a:pt x="10970" y="1079"/>
                </a:cubicBezTo>
                <a:cubicBezTo>
                  <a:pt x="9907" y="360"/>
                  <a:pt x="8501" y="0"/>
                  <a:pt x="6785" y="0"/>
                </a:cubicBezTo>
                <a:close/>
                <a:moveTo>
                  <a:pt x="5935" y="13437"/>
                </a:moveTo>
                <a:cubicBezTo>
                  <a:pt x="4758" y="13437"/>
                  <a:pt x="3793" y="14386"/>
                  <a:pt x="3793" y="15563"/>
                </a:cubicBezTo>
                <a:cubicBezTo>
                  <a:pt x="3793" y="16740"/>
                  <a:pt x="4741" y="17704"/>
                  <a:pt x="5935" y="17704"/>
                </a:cubicBezTo>
                <a:lnTo>
                  <a:pt x="6507" y="17704"/>
                </a:lnTo>
                <a:cubicBezTo>
                  <a:pt x="7684" y="17704"/>
                  <a:pt x="8632" y="16740"/>
                  <a:pt x="8632" y="15563"/>
                </a:cubicBezTo>
                <a:cubicBezTo>
                  <a:pt x="8632" y="14386"/>
                  <a:pt x="7684" y="13437"/>
                  <a:pt x="6507" y="134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8" name="Google Shape;1898;p75"/>
          <p:cNvGrpSpPr/>
          <p:nvPr/>
        </p:nvGrpSpPr>
        <p:grpSpPr>
          <a:xfrm>
            <a:off x="6384494" y="3055969"/>
            <a:ext cx="1886032" cy="1363764"/>
            <a:chOff x="6738142" y="3311649"/>
            <a:chExt cx="1532487" cy="1108121"/>
          </a:xfrm>
        </p:grpSpPr>
        <p:sp>
          <p:nvSpPr>
            <p:cNvPr id="1899" name="Google Shape;1899;p75"/>
            <p:cNvSpPr/>
            <p:nvPr/>
          </p:nvSpPr>
          <p:spPr>
            <a:xfrm>
              <a:off x="7308286" y="4105670"/>
              <a:ext cx="333430" cy="175240"/>
            </a:xfrm>
            <a:custGeom>
              <a:avLst/>
              <a:gdLst/>
              <a:ahLst/>
              <a:cxnLst/>
              <a:rect l="l" t="t" r="r" b="b"/>
              <a:pathLst>
                <a:path w="4791" h="2518" extrusionOk="0">
                  <a:moveTo>
                    <a:pt x="344" y="0"/>
                  </a:moveTo>
                  <a:cubicBezTo>
                    <a:pt x="344" y="0"/>
                    <a:pt x="1" y="262"/>
                    <a:pt x="66" y="540"/>
                  </a:cubicBezTo>
                  <a:lnTo>
                    <a:pt x="4742" y="2518"/>
                  </a:lnTo>
                  <a:cubicBezTo>
                    <a:pt x="4676" y="1962"/>
                    <a:pt x="4693" y="1390"/>
                    <a:pt x="4791" y="850"/>
                  </a:cubicBezTo>
                  <a:lnTo>
                    <a:pt x="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0" name="Google Shape;1900;p75"/>
            <p:cNvGrpSpPr/>
            <p:nvPr/>
          </p:nvGrpSpPr>
          <p:grpSpPr>
            <a:xfrm>
              <a:off x="6738142" y="3311649"/>
              <a:ext cx="1532487" cy="1108121"/>
              <a:chOff x="6731321" y="3533401"/>
              <a:chExt cx="1389507" cy="1004734"/>
            </a:xfrm>
          </p:grpSpPr>
          <p:sp>
            <p:nvSpPr>
              <p:cNvPr id="1901" name="Google Shape;1901;p75"/>
              <p:cNvSpPr/>
              <p:nvPr/>
            </p:nvSpPr>
            <p:spPr>
              <a:xfrm>
                <a:off x="7713329" y="3579653"/>
                <a:ext cx="242998" cy="347681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5510" extrusionOk="0">
                    <a:moveTo>
                      <a:pt x="2959" y="1"/>
                    </a:moveTo>
                    <a:lnTo>
                      <a:pt x="2959" y="1"/>
                    </a:lnTo>
                    <a:cubicBezTo>
                      <a:pt x="2959" y="1"/>
                      <a:pt x="1831" y="229"/>
                      <a:pt x="1472" y="573"/>
                    </a:cubicBezTo>
                    <a:cubicBezTo>
                      <a:pt x="1096" y="916"/>
                      <a:pt x="475" y="1619"/>
                      <a:pt x="246" y="1799"/>
                    </a:cubicBezTo>
                    <a:cubicBezTo>
                      <a:pt x="1" y="1962"/>
                      <a:pt x="377" y="2338"/>
                      <a:pt x="377" y="2338"/>
                    </a:cubicBezTo>
                    <a:cubicBezTo>
                      <a:pt x="82" y="3041"/>
                      <a:pt x="262" y="3842"/>
                      <a:pt x="818" y="4349"/>
                    </a:cubicBezTo>
                    <a:lnTo>
                      <a:pt x="409" y="5510"/>
                    </a:lnTo>
                    <a:lnTo>
                      <a:pt x="409" y="5510"/>
                    </a:lnTo>
                    <a:cubicBezTo>
                      <a:pt x="818" y="5199"/>
                      <a:pt x="1292" y="4986"/>
                      <a:pt x="1782" y="4856"/>
                    </a:cubicBezTo>
                    <a:lnTo>
                      <a:pt x="2355" y="3630"/>
                    </a:lnTo>
                    <a:cubicBezTo>
                      <a:pt x="2355" y="3630"/>
                      <a:pt x="3205" y="3532"/>
                      <a:pt x="3581" y="3090"/>
                    </a:cubicBezTo>
                    <a:cubicBezTo>
                      <a:pt x="3850" y="2759"/>
                      <a:pt x="3522" y="2345"/>
                      <a:pt x="3121" y="2345"/>
                    </a:cubicBezTo>
                    <a:cubicBezTo>
                      <a:pt x="2987" y="2345"/>
                      <a:pt x="2845" y="2391"/>
                      <a:pt x="2714" y="2502"/>
                    </a:cubicBezTo>
                    <a:cubicBezTo>
                      <a:pt x="2714" y="2485"/>
                      <a:pt x="2077" y="1178"/>
                      <a:pt x="2959" y="1"/>
                    </a:cubicBezTo>
                    <a:close/>
                  </a:path>
                </a:pathLst>
              </a:custGeom>
              <a:solidFill>
                <a:srgbClr val="E47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75"/>
              <p:cNvSpPr/>
              <p:nvPr/>
            </p:nvSpPr>
            <p:spPr>
              <a:xfrm>
                <a:off x="7522518" y="3881075"/>
                <a:ext cx="433308" cy="633587"/>
              </a:xfrm>
              <a:custGeom>
                <a:avLst/>
                <a:gdLst/>
                <a:ahLst/>
                <a:cxnLst/>
                <a:rect l="l" t="t" r="r" b="b"/>
                <a:pathLst>
                  <a:path w="6867" h="10041" extrusionOk="0">
                    <a:moveTo>
                      <a:pt x="5143" y="1"/>
                    </a:moveTo>
                    <a:cubicBezTo>
                      <a:pt x="4637" y="1"/>
                      <a:pt x="4048" y="259"/>
                      <a:pt x="3433" y="733"/>
                    </a:cubicBezTo>
                    <a:cubicBezTo>
                      <a:pt x="3433" y="733"/>
                      <a:pt x="2861" y="1501"/>
                      <a:pt x="2305" y="2122"/>
                    </a:cubicBezTo>
                    <a:cubicBezTo>
                      <a:pt x="1766" y="2727"/>
                      <a:pt x="2109" y="3381"/>
                      <a:pt x="2142" y="3675"/>
                    </a:cubicBezTo>
                    <a:cubicBezTo>
                      <a:pt x="2174" y="3986"/>
                      <a:pt x="1357" y="5620"/>
                      <a:pt x="442" y="6748"/>
                    </a:cubicBezTo>
                    <a:cubicBezTo>
                      <a:pt x="442" y="6748"/>
                      <a:pt x="0" y="8824"/>
                      <a:pt x="916" y="9527"/>
                    </a:cubicBezTo>
                    <a:cubicBezTo>
                      <a:pt x="1297" y="9827"/>
                      <a:pt x="1813" y="10041"/>
                      <a:pt x="2388" y="10041"/>
                    </a:cubicBezTo>
                    <a:cubicBezTo>
                      <a:pt x="3195" y="10041"/>
                      <a:pt x="4116" y="9619"/>
                      <a:pt x="4937" y="8416"/>
                    </a:cubicBezTo>
                    <a:cubicBezTo>
                      <a:pt x="6359" y="6372"/>
                      <a:pt x="6866" y="4917"/>
                      <a:pt x="6703" y="2335"/>
                    </a:cubicBezTo>
                    <a:cubicBezTo>
                      <a:pt x="6590" y="713"/>
                      <a:pt x="5982" y="1"/>
                      <a:pt x="5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75"/>
              <p:cNvSpPr/>
              <p:nvPr/>
            </p:nvSpPr>
            <p:spPr>
              <a:xfrm>
                <a:off x="7697870" y="3871673"/>
                <a:ext cx="165070" cy="666462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10562" extrusionOk="0">
                    <a:moveTo>
                      <a:pt x="1564" y="1"/>
                    </a:moveTo>
                    <a:cubicBezTo>
                      <a:pt x="1290" y="1"/>
                      <a:pt x="1025" y="126"/>
                      <a:pt x="850" y="358"/>
                    </a:cubicBezTo>
                    <a:cubicBezTo>
                      <a:pt x="0" y="1012"/>
                      <a:pt x="1799" y="9578"/>
                      <a:pt x="1799" y="9578"/>
                    </a:cubicBezTo>
                    <a:cubicBezTo>
                      <a:pt x="1799" y="9578"/>
                      <a:pt x="1700" y="9807"/>
                      <a:pt x="1047" y="10020"/>
                    </a:cubicBezTo>
                    <a:cubicBezTo>
                      <a:pt x="376" y="10216"/>
                      <a:pt x="409" y="10559"/>
                      <a:pt x="409" y="10559"/>
                    </a:cubicBezTo>
                    <a:cubicBezTo>
                      <a:pt x="409" y="10559"/>
                      <a:pt x="477" y="10561"/>
                      <a:pt x="588" y="10561"/>
                    </a:cubicBezTo>
                    <a:cubicBezTo>
                      <a:pt x="1104" y="10561"/>
                      <a:pt x="2556" y="10517"/>
                      <a:pt x="2583" y="10020"/>
                    </a:cubicBezTo>
                    <a:cubicBezTo>
                      <a:pt x="2616" y="9415"/>
                      <a:pt x="2583" y="293"/>
                      <a:pt x="1897" y="64"/>
                    </a:cubicBezTo>
                    <a:cubicBezTo>
                      <a:pt x="1788" y="22"/>
                      <a:pt x="1675" y="1"/>
                      <a:pt x="1564" y="1"/>
                    </a:cubicBezTo>
                    <a:close/>
                  </a:path>
                </a:pathLst>
              </a:custGeom>
              <a:solidFill>
                <a:srgbClr val="E47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75"/>
              <p:cNvSpPr/>
              <p:nvPr/>
            </p:nvSpPr>
            <p:spPr>
              <a:xfrm>
                <a:off x="7733963" y="3871673"/>
                <a:ext cx="112507" cy="155731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2468" extrusionOk="0">
                    <a:moveTo>
                      <a:pt x="992" y="1"/>
                    </a:moveTo>
                    <a:cubicBezTo>
                      <a:pt x="718" y="1"/>
                      <a:pt x="453" y="126"/>
                      <a:pt x="278" y="358"/>
                    </a:cubicBezTo>
                    <a:cubicBezTo>
                      <a:pt x="33" y="555"/>
                      <a:pt x="0" y="1388"/>
                      <a:pt x="99" y="2467"/>
                    </a:cubicBezTo>
                    <a:lnTo>
                      <a:pt x="1782" y="2271"/>
                    </a:lnTo>
                    <a:cubicBezTo>
                      <a:pt x="1684" y="1045"/>
                      <a:pt x="1537" y="130"/>
                      <a:pt x="1325" y="64"/>
                    </a:cubicBezTo>
                    <a:cubicBezTo>
                      <a:pt x="1216" y="22"/>
                      <a:pt x="1103" y="1"/>
                      <a:pt x="9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75"/>
              <p:cNvSpPr/>
              <p:nvPr/>
            </p:nvSpPr>
            <p:spPr>
              <a:xfrm>
                <a:off x="6805588" y="4306864"/>
                <a:ext cx="871726" cy="208609"/>
              </a:xfrm>
              <a:custGeom>
                <a:avLst/>
                <a:gdLst/>
                <a:ahLst/>
                <a:cxnLst/>
                <a:rect l="l" t="t" r="r" b="b"/>
                <a:pathLst>
                  <a:path w="13815" h="3306" extrusionOk="0">
                    <a:moveTo>
                      <a:pt x="11804" y="0"/>
                    </a:moveTo>
                    <a:lnTo>
                      <a:pt x="213" y="1668"/>
                    </a:lnTo>
                    <a:cubicBezTo>
                      <a:pt x="50" y="1913"/>
                      <a:pt x="1" y="2207"/>
                      <a:pt x="66" y="2485"/>
                    </a:cubicBezTo>
                    <a:lnTo>
                      <a:pt x="13349" y="3275"/>
                    </a:lnTo>
                    <a:lnTo>
                      <a:pt x="13349" y="3275"/>
                    </a:lnTo>
                    <a:cubicBezTo>
                      <a:pt x="12610" y="3154"/>
                      <a:pt x="11301" y="2584"/>
                      <a:pt x="11804" y="0"/>
                    </a:cubicBezTo>
                    <a:close/>
                    <a:moveTo>
                      <a:pt x="13349" y="3275"/>
                    </a:moveTo>
                    <a:cubicBezTo>
                      <a:pt x="13504" y="3300"/>
                      <a:pt x="13634" y="3305"/>
                      <a:pt x="13717" y="3305"/>
                    </a:cubicBezTo>
                    <a:cubicBezTo>
                      <a:pt x="13779" y="3305"/>
                      <a:pt x="13814" y="3302"/>
                      <a:pt x="13814" y="3302"/>
                    </a:cubicBezTo>
                    <a:lnTo>
                      <a:pt x="13349" y="32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75"/>
              <p:cNvSpPr/>
              <p:nvPr/>
            </p:nvSpPr>
            <p:spPr>
              <a:xfrm>
                <a:off x="6731321" y="4306864"/>
                <a:ext cx="87772" cy="155794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2469" extrusionOk="0">
                    <a:moveTo>
                      <a:pt x="1" y="0"/>
                    </a:moveTo>
                    <a:lnTo>
                      <a:pt x="377" y="2174"/>
                    </a:lnTo>
                    <a:lnTo>
                      <a:pt x="1260" y="2469"/>
                    </a:lnTo>
                    <a:cubicBezTo>
                      <a:pt x="1178" y="2207"/>
                      <a:pt x="1227" y="1913"/>
                      <a:pt x="1390" y="1668"/>
                    </a:cubicBezTo>
                    <a:lnTo>
                      <a:pt x="949" y="14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75"/>
              <p:cNvSpPr/>
              <p:nvPr/>
            </p:nvSpPr>
            <p:spPr>
              <a:xfrm>
                <a:off x="7176925" y="4175871"/>
                <a:ext cx="92946" cy="11143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66" extrusionOk="0">
                    <a:moveTo>
                      <a:pt x="1" y="0"/>
                    </a:moveTo>
                    <a:lnTo>
                      <a:pt x="655" y="1602"/>
                    </a:lnTo>
                    <a:lnTo>
                      <a:pt x="1194" y="1766"/>
                    </a:lnTo>
                    <a:cubicBezTo>
                      <a:pt x="1162" y="1537"/>
                      <a:pt x="1260" y="1324"/>
                      <a:pt x="1472" y="1226"/>
                    </a:cubicBezTo>
                    <a:lnTo>
                      <a:pt x="1047" y="8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75"/>
              <p:cNvSpPr/>
              <p:nvPr/>
            </p:nvSpPr>
            <p:spPr>
              <a:xfrm>
                <a:off x="7801037" y="3533401"/>
                <a:ext cx="319791" cy="822256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13031" extrusionOk="0">
                    <a:moveTo>
                      <a:pt x="2496" y="1"/>
                    </a:moveTo>
                    <a:cubicBezTo>
                      <a:pt x="2424" y="1"/>
                      <a:pt x="2355" y="5"/>
                      <a:pt x="2289" y="14"/>
                    </a:cubicBezTo>
                    <a:cubicBezTo>
                      <a:pt x="1782" y="63"/>
                      <a:pt x="1324" y="325"/>
                      <a:pt x="1030" y="734"/>
                    </a:cubicBezTo>
                    <a:lnTo>
                      <a:pt x="997" y="881"/>
                    </a:lnTo>
                    <a:cubicBezTo>
                      <a:pt x="1308" y="783"/>
                      <a:pt x="1569" y="734"/>
                      <a:pt x="1569" y="734"/>
                    </a:cubicBezTo>
                    <a:lnTo>
                      <a:pt x="1569" y="734"/>
                    </a:lnTo>
                    <a:cubicBezTo>
                      <a:pt x="687" y="1911"/>
                      <a:pt x="1324" y="3218"/>
                      <a:pt x="1324" y="3218"/>
                    </a:cubicBezTo>
                    <a:cubicBezTo>
                      <a:pt x="1452" y="3115"/>
                      <a:pt x="1590" y="3071"/>
                      <a:pt x="1721" y="3071"/>
                    </a:cubicBezTo>
                    <a:cubicBezTo>
                      <a:pt x="2127" y="3071"/>
                      <a:pt x="2463" y="3489"/>
                      <a:pt x="2191" y="3823"/>
                    </a:cubicBezTo>
                    <a:cubicBezTo>
                      <a:pt x="1815" y="4265"/>
                      <a:pt x="965" y="4363"/>
                      <a:pt x="965" y="4363"/>
                    </a:cubicBezTo>
                    <a:lnTo>
                      <a:pt x="556" y="5016"/>
                    </a:lnTo>
                    <a:cubicBezTo>
                      <a:pt x="0" y="6341"/>
                      <a:pt x="589" y="8923"/>
                      <a:pt x="523" y="9937"/>
                    </a:cubicBezTo>
                    <a:cubicBezTo>
                      <a:pt x="474" y="10967"/>
                      <a:pt x="621" y="12553"/>
                      <a:pt x="1635" y="12896"/>
                    </a:cubicBezTo>
                    <a:cubicBezTo>
                      <a:pt x="1900" y="12987"/>
                      <a:pt x="2172" y="13031"/>
                      <a:pt x="2440" y="13031"/>
                    </a:cubicBezTo>
                    <a:cubicBezTo>
                      <a:pt x="3229" y="13031"/>
                      <a:pt x="3987" y="12651"/>
                      <a:pt x="4463" y="11980"/>
                    </a:cubicBezTo>
                    <a:cubicBezTo>
                      <a:pt x="5068" y="11065"/>
                      <a:pt x="4430" y="9659"/>
                      <a:pt x="4185" y="8237"/>
                    </a:cubicBezTo>
                    <a:cubicBezTo>
                      <a:pt x="3956" y="6815"/>
                      <a:pt x="4970" y="3382"/>
                      <a:pt x="4773" y="1943"/>
                    </a:cubicBezTo>
                    <a:cubicBezTo>
                      <a:pt x="4577" y="631"/>
                      <a:pt x="3352" y="1"/>
                      <a:pt x="24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09" name="Google Shape;1909;p75"/>
          <p:cNvSpPr/>
          <p:nvPr/>
        </p:nvSpPr>
        <p:spPr>
          <a:xfrm>
            <a:off x="696775" y="2417038"/>
            <a:ext cx="3671763" cy="1956973"/>
          </a:xfrm>
          <a:custGeom>
            <a:avLst/>
            <a:gdLst/>
            <a:ahLst/>
            <a:cxnLst/>
            <a:rect l="l" t="t" r="r" b="b"/>
            <a:pathLst>
              <a:path w="53064" h="28282" extrusionOk="0">
                <a:moveTo>
                  <a:pt x="3188" y="1"/>
                </a:moveTo>
                <a:cubicBezTo>
                  <a:pt x="1439" y="1"/>
                  <a:pt x="0" y="1881"/>
                  <a:pt x="0" y="4169"/>
                </a:cubicBezTo>
                <a:lnTo>
                  <a:pt x="0" y="4382"/>
                </a:lnTo>
                <a:cubicBezTo>
                  <a:pt x="16" y="6213"/>
                  <a:pt x="1324" y="7668"/>
                  <a:pt x="2910" y="7668"/>
                </a:cubicBezTo>
                <a:lnTo>
                  <a:pt x="15873" y="7668"/>
                </a:lnTo>
                <a:cubicBezTo>
                  <a:pt x="16592" y="7684"/>
                  <a:pt x="17279" y="7995"/>
                  <a:pt x="17769" y="8502"/>
                </a:cubicBezTo>
                <a:cubicBezTo>
                  <a:pt x="18554" y="9270"/>
                  <a:pt x="19061" y="10480"/>
                  <a:pt x="19061" y="11836"/>
                </a:cubicBezTo>
                <a:cubicBezTo>
                  <a:pt x="19061" y="13455"/>
                  <a:pt x="18358" y="14861"/>
                  <a:pt x="17328" y="15547"/>
                </a:cubicBezTo>
                <a:lnTo>
                  <a:pt x="6506" y="15547"/>
                </a:lnTo>
                <a:cubicBezTo>
                  <a:pt x="5869" y="15547"/>
                  <a:pt x="5247" y="15711"/>
                  <a:pt x="4708" y="16021"/>
                </a:cubicBezTo>
                <a:cubicBezTo>
                  <a:pt x="2959" y="16953"/>
                  <a:pt x="1733" y="19193"/>
                  <a:pt x="1733" y="21792"/>
                </a:cubicBezTo>
                <a:lnTo>
                  <a:pt x="1733" y="22037"/>
                </a:lnTo>
                <a:cubicBezTo>
                  <a:pt x="1733" y="25470"/>
                  <a:pt x="3874" y="28282"/>
                  <a:pt x="6506" y="28282"/>
                </a:cubicBezTo>
                <a:lnTo>
                  <a:pt x="41195" y="28282"/>
                </a:lnTo>
                <a:cubicBezTo>
                  <a:pt x="43811" y="28282"/>
                  <a:pt x="45952" y="25470"/>
                  <a:pt x="45952" y="22037"/>
                </a:cubicBezTo>
                <a:lnTo>
                  <a:pt x="45952" y="21792"/>
                </a:lnTo>
                <a:cubicBezTo>
                  <a:pt x="45952" y="19340"/>
                  <a:pt x="44857" y="17198"/>
                  <a:pt x="43271" y="16185"/>
                </a:cubicBezTo>
                <a:lnTo>
                  <a:pt x="49875" y="16185"/>
                </a:lnTo>
                <a:cubicBezTo>
                  <a:pt x="51625" y="16185"/>
                  <a:pt x="53063" y="14305"/>
                  <a:pt x="53063" y="12000"/>
                </a:cubicBezTo>
                <a:lnTo>
                  <a:pt x="53063" y="11836"/>
                </a:lnTo>
                <a:cubicBezTo>
                  <a:pt x="53063" y="9548"/>
                  <a:pt x="51625" y="7668"/>
                  <a:pt x="49875" y="7668"/>
                </a:cubicBezTo>
                <a:lnTo>
                  <a:pt x="39184" y="7668"/>
                </a:lnTo>
                <a:cubicBezTo>
                  <a:pt x="39953" y="6916"/>
                  <a:pt x="40459" y="5706"/>
                  <a:pt x="40459" y="4333"/>
                </a:cubicBezTo>
                <a:lnTo>
                  <a:pt x="40459" y="4169"/>
                </a:lnTo>
                <a:cubicBezTo>
                  <a:pt x="40459" y="1881"/>
                  <a:pt x="39037" y="1"/>
                  <a:pt x="37272" y="1"/>
                </a:cubicBezTo>
                <a:close/>
              </a:path>
            </a:pathLst>
          </a:cu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0" name="Google Shape;1910;p75"/>
          <p:cNvGrpSpPr/>
          <p:nvPr/>
        </p:nvGrpSpPr>
        <p:grpSpPr>
          <a:xfrm>
            <a:off x="954662" y="2428801"/>
            <a:ext cx="811101" cy="2100191"/>
            <a:chOff x="954662" y="2428801"/>
            <a:chExt cx="811101" cy="2100191"/>
          </a:xfrm>
        </p:grpSpPr>
        <p:sp>
          <p:nvSpPr>
            <p:cNvPr id="1911" name="Google Shape;1911;p75"/>
            <p:cNvSpPr/>
            <p:nvPr/>
          </p:nvSpPr>
          <p:spPr>
            <a:xfrm>
              <a:off x="1149167" y="2802797"/>
              <a:ext cx="402784" cy="692296"/>
            </a:xfrm>
            <a:custGeom>
              <a:avLst/>
              <a:gdLst/>
              <a:ahLst/>
              <a:cxnLst/>
              <a:rect l="l" t="t" r="r" b="b"/>
              <a:pathLst>
                <a:path w="5821" h="10005" extrusionOk="0">
                  <a:moveTo>
                    <a:pt x="1439" y="0"/>
                  </a:moveTo>
                  <a:lnTo>
                    <a:pt x="1" y="573"/>
                  </a:lnTo>
                  <a:lnTo>
                    <a:pt x="835" y="9939"/>
                  </a:lnTo>
                  <a:lnTo>
                    <a:pt x="5821" y="10005"/>
                  </a:lnTo>
                  <a:lnTo>
                    <a:pt x="5003" y="1096"/>
                  </a:lnTo>
                  <a:lnTo>
                    <a:pt x="2600" y="344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5"/>
            <p:cNvSpPr/>
            <p:nvPr/>
          </p:nvSpPr>
          <p:spPr>
            <a:xfrm>
              <a:off x="1240850" y="2690910"/>
              <a:ext cx="158387" cy="205163"/>
            </a:xfrm>
            <a:custGeom>
              <a:avLst/>
              <a:gdLst/>
              <a:ahLst/>
              <a:cxnLst/>
              <a:rect l="l" t="t" r="r" b="b"/>
              <a:pathLst>
                <a:path w="2289" h="2965" extrusionOk="0">
                  <a:moveTo>
                    <a:pt x="1164" y="1"/>
                  </a:moveTo>
                  <a:cubicBezTo>
                    <a:pt x="746" y="1"/>
                    <a:pt x="360" y="363"/>
                    <a:pt x="262" y="882"/>
                  </a:cubicBezTo>
                  <a:lnTo>
                    <a:pt x="114" y="1601"/>
                  </a:lnTo>
                  <a:cubicBezTo>
                    <a:pt x="0" y="2157"/>
                    <a:pt x="229" y="2696"/>
                    <a:pt x="670" y="2892"/>
                  </a:cubicBezTo>
                  <a:cubicBezTo>
                    <a:pt x="771" y="2941"/>
                    <a:pt x="875" y="2964"/>
                    <a:pt x="977" y="2964"/>
                  </a:cubicBezTo>
                  <a:cubicBezTo>
                    <a:pt x="1322" y="2964"/>
                    <a:pt x="1651" y="2704"/>
                    <a:pt x="1815" y="2288"/>
                  </a:cubicBezTo>
                  <a:lnTo>
                    <a:pt x="2060" y="1601"/>
                  </a:lnTo>
                  <a:lnTo>
                    <a:pt x="2060" y="1585"/>
                  </a:lnTo>
                  <a:cubicBezTo>
                    <a:pt x="2289" y="947"/>
                    <a:pt x="2011" y="228"/>
                    <a:pt x="1471" y="64"/>
                  </a:cubicBezTo>
                  <a:lnTo>
                    <a:pt x="1373" y="32"/>
                  </a:lnTo>
                  <a:cubicBezTo>
                    <a:pt x="1303" y="11"/>
                    <a:pt x="1233" y="1"/>
                    <a:pt x="1164" y="1"/>
                  </a:cubicBezTo>
                  <a:close/>
                </a:path>
              </a:pathLst>
            </a:custGeom>
            <a:solidFill>
              <a:srgbClr val="FFA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5"/>
            <p:cNvSpPr/>
            <p:nvPr/>
          </p:nvSpPr>
          <p:spPr>
            <a:xfrm>
              <a:off x="1145777" y="2456133"/>
              <a:ext cx="333797" cy="378497"/>
            </a:xfrm>
            <a:custGeom>
              <a:avLst/>
              <a:gdLst/>
              <a:ahLst/>
              <a:cxnLst/>
              <a:rect l="l" t="t" r="r" b="b"/>
              <a:pathLst>
                <a:path w="4824" h="5470" extrusionOk="0">
                  <a:moveTo>
                    <a:pt x="2516" y="0"/>
                  </a:moveTo>
                  <a:cubicBezTo>
                    <a:pt x="1418" y="0"/>
                    <a:pt x="423" y="978"/>
                    <a:pt x="213" y="2313"/>
                  </a:cubicBezTo>
                  <a:cubicBezTo>
                    <a:pt x="1" y="3768"/>
                    <a:pt x="1799" y="5256"/>
                    <a:pt x="3009" y="5452"/>
                  </a:cubicBezTo>
                  <a:cubicBezTo>
                    <a:pt x="3091" y="5464"/>
                    <a:pt x="3169" y="5470"/>
                    <a:pt x="3242" y="5470"/>
                  </a:cubicBezTo>
                  <a:cubicBezTo>
                    <a:pt x="4239" y="5470"/>
                    <a:pt x="4381" y="4355"/>
                    <a:pt x="4594" y="3000"/>
                  </a:cubicBezTo>
                  <a:cubicBezTo>
                    <a:pt x="4823" y="1545"/>
                    <a:pt x="4022" y="204"/>
                    <a:pt x="2813" y="24"/>
                  </a:cubicBezTo>
                  <a:cubicBezTo>
                    <a:pt x="2713" y="8"/>
                    <a:pt x="2614" y="0"/>
                    <a:pt x="2516" y="0"/>
                  </a:cubicBezTo>
                  <a:close/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5"/>
            <p:cNvSpPr/>
            <p:nvPr/>
          </p:nvSpPr>
          <p:spPr>
            <a:xfrm>
              <a:off x="1188262" y="2654721"/>
              <a:ext cx="69610" cy="71686"/>
            </a:xfrm>
            <a:custGeom>
              <a:avLst/>
              <a:gdLst/>
              <a:ahLst/>
              <a:cxnLst/>
              <a:rect l="l" t="t" r="r" b="b"/>
              <a:pathLst>
                <a:path w="1006" h="1036" extrusionOk="0">
                  <a:moveTo>
                    <a:pt x="452" y="1"/>
                  </a:moveTo>
                  <a:cubicBezTo>
                    <a:pt x="323" y="1"/>
                    <a:pt x="188" y="54"/>
                    <a:pt x="122" y="244"/>
                  </a:cubicBezTo>
                  <a:cubicBezTo>
                    <a:pt x="1" y="640"/>
                    <a:pt x="460" y="1035"/>
                    <a:pt x="906" y="1035"/>
                  </a:cubicBezTo>
                  <a:cubicBezTo>
                    <a:pt x="939" y="1035"/>
                    <a:pt x="973" y="1033"/>
                    <a:pt x="1005" y="1029"/>
                  </a:cubicBezTo>
                  <a:lnTo>
                    <a:pt x="760" y="81"/>
                  </a:lnTo>
                  <a:cubicBezTo>
                    <a:pt x="760" y="81"/>
                    <a:pt x="611" y="1"/>
                    <a:pt x="452" y="1"/>
                  </a:cubicBezTo>
                  <a:close/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5"/>
            <p:cNvSpPr/>
            <p:nvPr/>
          </p:nvSpPr>
          <p:spPr>
            <a:xfrm>
              <a:off x="1370866" y="3447551"/>
              <a:ext cx="170912" cy="1053148"/>
            </a:xfrm>
            <a:custGeom>
              <a:avLst/>
              <a:gdLst/>
              <a:ahLst/>
              <a:cxnLst/>
              <a:rect l="l" t="t" r="r" b="b"/>
              <a:pathLst>
                <a:path w="2470" h="15220" extrusionOk="0">
                  <a:moveTo>
                    <a:pt x="2469" y="0"/>
                  </a:moveTo>
                  <a:lnTo>
                    <a:pt x="1" y="474"/>
                  </a:lnTo>
                  <a:cubicBezTo>
                    <a:pt x="1" y="474"/>
                    <a:pt x="148" y="5705"/>
                    <a:pt x="263" y="7226"/>
                  </a:cubicBezTo>
                  <a:cubicBezTo>
                    <a:pt x="410" y="9236"/>
                    <a:pt x="312" y="15203"/>
                    <a:pt x="312" y="15203"/>
                  </a:cubicBezTo>
                  <a:lnTo>
                    <a:pt x="1390" y="15220"/>
                  </a:lnTo>
                  <a:cubicBezTo>
                    <a:pt x="1390" y="15220"/>
                    <a:pt x="2208" y="8534"/>
                    <a:pt x="2322" y="6294"/>
                  </a:cubicBezTo>
                  <a:cubicBezTo>
                    <a:pt x="2404" y="4855"/>
                    <a:pt x="2469" y="0"/>
                    <a:pt x="2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5"/>
            <p:cNvSpPr/>
            <p:nvPr/>
          </p:nvSpPr>
          <p:spPr>
            <a:xfrm>
              <a:off x="1097133" y="3465611"/>
              <a:ext cx="321342" cy="1035088"/>
            </a:xfrm>
            <a:custGeom>
              <a:avLst/>
              <a:gdLst/>
              <a:ahLst/>
              <a:cxnLst/>
              <a:rect l="l" t="t" r="r" b="b"/>
              <a:pathLst>
                <a:path w="4644" h="14959" extrusionOk="0">
                  <a:moveTo>
                    <a:pt x="1848" y="1"/>
                  </a:moveTo>
                  <a:lnTo>
                    <a:pt x="1" y="14959"/>
                  </a:lnTo>
                  <a:lnTo>
                    <a:pt x="884" y="14959"/>
                  </a:lnTo>
                  <a:cubicBezTo>
                    <a:pt x="884" y="14959"/>
                    <a:pt x="2469" y="9253"/>
                    <a:pt x="3009" y="7341"/>
                  </a:cubicBezTo>
                  <a:cubicBezTo>
                    <a:pt x="3450" y="5690"/>
                    <a:pt x="4644" y="197"/>
                    <a:pt x="4644" y="197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5"/>
            <p:cNvSpPr/>
            <p:nvPr/>
          </p:nvSpPr>
          <p:spPr>
            <a:xfrm>
              <a:off x="1141279" y="2428801"/>
              <a:ext cx="462499" cy="337879"/>
            </a:xfrm>
            <a:custGeom>
              <a:avLst/>
              <a:gdLst/>
              <a:ahLst/>
              <a:cxnLst/>
              <a:rect l="l" t="t" r="r" b="b"/>
              <a:pathLst>
                <a:path w="6684" h="4883" extrusionOk="0">
                  <a:moveTo>
                    <a:pt x="2395" y="0"/>
                  </a:moveTo>
                  <a:cubicBezTo>
                    <a:pt x="2224" y="0"/>
                    <a:pt x="2042" y="18"/>
                    <a:pt x="1848" y="60"/>
                  </a:cubicBezTo>
                  <a:cubicBezTo>
                    <a:pt x="344" y="387"/>
                    <a:pt x="703" y="1531"/>
                    <a:pt x="703" y="1531"/>
                  </a:cubicBezTo>
                  <a:cubicBezTo>
                    <a:pt x="703" y="1531"/>
                    <a:pt x="0" y="1891"/>
                    <a:pt x="115" y="3149"/>
                  </a:cubicBezTo>
                  <a:cubicBezTo>
                    <a:pt x="180" y="3882"/>
                    <a:pt x="618" y="4533"/>
                    <a:pt x="1283" y="4878"/>
                  </a:cubicBezTo>
                  <a:lnTo>
                    <a:pt x="1283" y="4878"/>
                  </a:lnTo>
                  <a:cubicBezTo>
                    <a:pt x="1521" y="4744"/>
                    <a:pt x="1522" y="4422"/>
                    <a:pt x="1635" y="4196"/>
                  </a:cubicBezTo>
                  <a:cubicBezTo>
                    <a:pt x="2093" y="3329"/>
                    <a:pt x="2011" y="2201"/>
                    <a:pt x="2011" y="2201"/>
                  </a:cubicBezTo>
                  <a:cubicBezTo>
                    <a:pt x="2086" y="2144"/>
                    <a:pt x="2149" y="2120"/>
                    <a:pt x="2213" y="2120"/>
                  </a:cubicBezTo>
                  <a:cubicBezTo>
                    <a:pt x="2466" y="2120"/>
                    <a:pt x="2744" y="2484"/>
                    <a:pt x="3943" y="2484"/>
                  </a:cubicBezTo>
                  <a:cubicBezTo>
                    <a:pt x="4152" y="2484"/>
                    <a:pt x="4389" y="2473"/>
                    <a:pt x="4659" y="2447"/>
                  </a:cubicBezTo>
                  <a:cubicBezTo>
                    <a:pt x="6683" y="2267"/>
                    <a:pt x="6411" y="437"/>
                    <a:pt x="5495" y="437"/>
                  </a:cubicBezTo>
                  <a:cubicBezTo>
                    <a:pt x="5412" y="437"/>
                    <a:pt x="5324" y="452"/>
                    <a:pt x="5232" y="485"/>
                  </a:cubicBezTo>
                  <a:cubicBezTo>
                    <a:pt x="5065" y="544"/>
                    <a:pt x="4907" y="568"/>
                    <a:pt x="4753" y="568"/>
                  </a:cubicBezTo>
                  <a:cubicBezTo>
                    <a:pt x="4009" y="568"/>
                    <a:pt x="3365" y="0"/>
                    <a:pt x="2395" y="0"/>
                  </a:cubicBezTo>
                  <a:close/>
                  <a:moveTo>
                    <a:pt x="1283" y="4878"/>
                  </a:moveTo>
                  <a:cubicBezTo>
                    <a:pt x="1281" y="4879"/>
                    <a:pt x="1278" y="4881"/>
                    <a:pt x="1276" y="4882"/>
                  </a:cubicBezTo>
                  <a:lnTo>
                    <a:pt x="1292" y="4882"/>
                  </a:lnTo>
                  <a:cubicBezTo>
                    <a:pt x="1289" y="4881"/>
                    <a:pt x="1286" y="4879"/>
                    <a:pt x="1283" y="48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5"/>
            <p:cNvSpPr/>
            <p:nvPr/>
          </p:nvSpPr>
          <p:spPr>
            <a:xfrm>
              <a:off x="1382214" y="2668698"/>
              <a:ext cx="53695" cy="70648"/>
            </a:xfrm>
            <a:custGeom>
              <a:avLst/>
              <a:gdLst/>
              <a:ahLst/>
              <a:cxnLst/>
              <a:rect l="l" t="t" r="r" b="b"/>
              <a:pathLst>
                <a:path w="776" h="1021" extrusionOk="0">
                  <a:moveTo>
                    <a:pt x="146" y="0"/>
                  </a:moveTo>
                  <a:cubicBezTo>
                    <a:pt x="107" y="0"/>
                    <a:pt x="68" y="22"/>
                    <a:pt x="49" y="58"/>
                  </a:cubicBezTo>
                  <a:cubicBezTo>
                    <a:pt x="0" y="222"/>
                    <a:pt x="0" y="402"/>
                    <a:pt x="82" y="549"/>
                  </a:cubicBezTo>
                  <a:cubicBezTo>
                    <a:pt x="115" y="745"/>
                    <a:pt x="229" y="908"/>
                    <a:pt x="393" y="990"/>
                  </a:cubicBezTo>
                  <a:cubicBezTo>
                    <a:pt x="432" y="1011"/>
                    <a:pt x="469" y="1020"/>
                    <a:pt x="503" y="1020"/>
                  </a:cubicBezTo>
                  <a:cubicBezTo>
                    <a:pt x="682" y="1020"/>
                    <a:pt x="775" y="765"/>
                    <a:pt x="638" y="614"/>
                  </a:cubicBezTo>
                  <a:cubicBezTo>
                    <a:pt x="556" y="532"/>
                    <a:pt x="442" y="467"/>
                    <a:pt x="376" y="369"/>
                  </a:cubicBezTo>
                  <a:cubicBezTo>
                    <a:pt x="295" y="287"/>
                    <a:pt x="295" y="140"/>
                    <a:pt x="229" y="42"/>
                  </a:cubicBezTo>
                  <a:cubicBezTo>
                    <a:pt x="208" y="13"/>
                    <a:pt x="177" y="0"/>
                    <a:pt x="146" y="0"/>
                  </a:cubicBezTo>
                  <a:close/>
                </a:path>
              </a:pathLst>
            </a:custGeom>
            <a:solidFill>
              <a:srgbClr val="FA8152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5"/>
            <p:cNvSpPr/>
            <p:nvPr/>
          </p:nvSpPr>
          <p:spPr>
            <a:xfrm>
              <a:off x="954662" y="4464433"/>
              <a:ext cx="231942" cy="64559"/>
            </a:xfrm>
            <a:custGeom>
              <a:avLst/>
              <a:gdLst/>
              <a:ahLst/>
              <a:cxnLst/>
              <a:rect l="l" t="t" r="r" b="b"/>
              <a:pathLst>
                <a:path w="3352" h="933" extrusionOk="0">
                  <a:moveTo>
                    <a:pt x="2174" y="0"/>
                  </a:moveTo>
                  <a:lnTo>
                    <a:pt x="1978" y="327"/>
                  </a:lnTo>
                  <a:cubicBezTo>
                    <a:pt x="1978" y="327"/>
                    <a:pt x="1079" y="540"/>
                    <a:pt x="0" y="687"/>
                  </a:cubicBezTo>
                  <a:lnTo>
                    <a:pt x="33" y="818"/>
                  </a:lnTo>
                  <a:lnTo>
                    <a:pt x="0" y="850"/>
                  </a:lnTo>
                  <a:lnTo>
                    <a:pt x="33" y="932"/>
                  </a:lnTo>
                  <a:lnTo>
                    <a:pt x="3351" y="785"/>
                  </a:lnTo>
                  <a:lnTo>
                    <a:pt x="3335" y="671"/>
                  </a:lnTo>
                  <a:cubicBezTo>
                    <a:pt x="3335" y="638"/>
                    <a:pt x="3172" y="131"/>
                    <a:pt x="3172" y="131"/>
                  </a:cubicBezTo>
                  <a:lnTo>
                    <a:pt x="3139" y="49"/>
                  </a:lnTo>
                  <a:lnTo>
                    <a:pt x="3122" y="49"/>
                  </a:lnTo>
                  <a:lnTo>
                    <a:pt x="3122" y="148"/>
                  </a:lnTo>
                  <a:lnTo>
                    <a:pt x="2207" y="197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5"/>
            <p:cNvSpPr/>
            <p:nvPr/>
          </p:nvSpPr>
          <p:spPr>
            <a:xfrm>
              <a:off x="1379931" y="4464433"/>
              <a:ext cx="231942" cy="64559"/>
            </a:xfrm>
            <a:custGeom>
              <a:avLst/>
              <a:gdLst/>
              <a:ahLst/>
              <a:cxnLst/>
              <a:rect l="l" t="t" r="r" b="b"/>
              <a:pathLst>
                <a:path w="3352" h="933" extrusionOk="0">
                  <a:moveTo>
                    <a:pt x="1145" y="0"/>
                  </a:moveTo>
                  <a:lnTo>
                    <a:pt x="1145" y="197"/>
                  </a:lnTo>
                  <a:lnTo>
                    <a:pt x="230" y="148"/>
                  </a:lnTo>
                  <a:lnTo>
                    <a:pt x="230" y="49"/>
                  </a:lnTo>
                  <a:lnTo>
                    <a:pt x="213" y="49"/>
                  </a:lnTo>
                  <a:lnTo>
                    <a:pt x="181" y="131"/>
                  </a:lnTo>
                  <a:cubicBezTo>
                    <a:pt x="181" y="131"/>
                    <a:pt x="17" y="638"/>
                    <a:pt x="17" y="671"/>
                  </a:cubicBezTo>
                  <a:lnTo>
                    <a:pt x="1" y="785"/>
                  </a:lnTo>
                  <a:lnTo>
                    <a:pt x="3319" y="932"/>
                  </a:lnTo>
                  <a:lnTo>
                    <a:pt x="3336" y="850"/>
                  </a:lnTo>
                  <a:lnTo>
                    <a:pt x="3319" y="818"/>
                  </a:lnTo>
                  <a:lnTo>
                    <a:pt x="3352" y="687"/>
                  </a:lnTo>
                  <a:cubicBezTo>
                    <a:pt x="2273" y="540"/>
                    <a:pt x="1374" y="327"/>
                    <a:pt x="1374" y="327"/>
                  </a:cubicBezTo>
                  <a:lnTo>
                    <a:pt x="1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5"/>
            <p:cNvSpPr/>
            <p:nvPr/>
          </p:nvSpPr>
          <p:spPr>
            <a:xfrm>
              <a:off x="1229502" y="3648907"/>
              <a:ext cx="536261" cy="636871"/>
            </a:xfrm>
            <a:custGeom>
              <a:avLst/>
              <a:gdLst/>
              <a:ahLst/>
              <a:cxnLst/>
              <a:rect l="l" t="t" r="r" b="b"/>
              <a:pathLst>
                <a:path w="7750" h="9204" extrusionOk="0">
                  <a:moveTo>
                    <a:pt x="4447" y="164"/>
                  </a:moveTo>
                  <a:cubicBezTo>
                    <a:pt x="3744" y="0"/>
                    <a:pt x="17" y="196"/>
                    <a:pt x="1" y="3613"/>
                  </a:cubicBezTo>
                  <a:cubicBezTo>
                    <a:pt x="1" y="3972"/>
                    <a:pt x="131" y="5100"/>
                    <a:pt x="229" y="5166"/>
                  </a:cubicBezTo>
                  <a:cubicBezTo>
                    <a:pt x="409" y="5297"/>
                    <a:pt x="2322" y="5084"/>
                    <a:pt x="2731" y="5051"/>
                  </a:cubicBezTo>
                  <a:cubicBezTo>
                    <a:pt x="2845" y="5035"/>
                    <a:pt x="2567" y="4201"/>
                    <a:pt x="2632" y="3417"/>
                  </a:cubicBezTo>
                  <a:cubicBezTo>
                    <a:pt x="2714" y="2616"/>
                    <a:pt x="3123" y="2191"/>
                    <a:pt x="4071" y="2223"/>
                  </a:cubicBezTo>
                  <a:cubicBezTo>
                    <a:pt x="4872" y="2256"/>
                    <a:pt x="5166" y="2894"/>
                    <a:pt x="5134" y="3907"/>
                  </a:cubicBezTo>
                  <a:cubicBezTo>
                    <a:pt x="5085" y="5035"/>
                    <a:pt x="3139" y="6228"/>
                    <a:pt x="2175" y="6490"/>
                  </a:cubicBezTo>
                  <a:cubicBezTo>
                    <a:pt x="2060" y="6588"/>
                    <a:pt x="2289" y="9089"/>
                    <a:pt x="2453" y="9138"/>
                  </a:cubicBezTo>
                  <a:cubicBezTo>
                    <a:pt x="2861" y="9204"/>
                    <a:pt x="3711" y="9007"/>
                    <a:pt x="4104" y="8926"/>
                  </a:cubicBezTo>
                  <a:cubicBezTo>
                    <a:pt x="4512" y="8860"/>
                    <a:pt x="4905" y="8844"/>
                    <a:pt x="5019" y="8419"/>
                  </a:cubicBezTo>
                  <a:cubicBezTo>
                    <a:pt x="5068" y="8223"/>
                    <a:pt x="4790" y="7226"/>
                    <a:pt x="4839" y="7160"/>
                  </a:cubicBezTo>
                  <a:cubicBezTo>
                    <a:pt x="4986" y="7013"/>
                    <a:pt x="5281" y="6899"/>
                    <a:pt x="5461" y="6751"/>
                  </a:cubicBezTo>
                  <a:cubicBezTo>
                    <a:pt x="6245" y="6130"/>
                    <a:pt x="7063" y="5493"/>
                    <a:pt x="7439" y="4561"/>
                  </a:cubicBezTo>
                  <a:cubicBezTo>
                    <a:pt x="7749" y="3776"/>
                    <a:pt x="7569" y="2485"/>
                    <a:pt x="7030" y="1618"/>
                  </a:cubicBezTo>
                  <a:cubicBezTo>
                    <a:pt x="6654" y="948"/>
                    <a:pt x="5608" y="425"/>
                    <a:pt x="4447" y="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5"/>
            <p:cNvSpPr/>
            <p:nvPr/>
          </p:nvSpPr>
          <p:spPr>
            <a:xfrm>
              <a:off x="1403734" y="4310476"/>
              <a:ext cx="194576" cy="186896"/>
            </a:xfrm>
            <a:custGeom>
              <a:avLst/>
              <a:gdLst/>
              <a:ahLst/>
              <a:cxnLst/>
              <a:rect l="l" t="t" r="r" b="b"/>
              <a:pathLst>
                <a:path w="2812" h="2701" extrusionOk="0">
                  <a:moveTo>
                    <a:pt x="1395" y="1"/>
                  </a:moveTo>
                  <a:cubicBezTo>
                    <a:pt x="669" y="1"/>
                    <a:pt x="65" y="578"/>
                    <a:pt x="33" y="1294"/>
                  </a:cubicBezTo>
                  <a:cubicBezTo>
                    <a:pt x="0" y="2046"/>
                    <a:pt x="589" y="2667"/>
                    <a:pt x="1357" y="2699"/>
                  </a:cubicBezTo>
                  <a:cubicBezTo>
                    <a:pt x="1377" y="2700"/>
                    <a:pt x="1398" y="2701"/>
                    <a:pt x="1418" y="2701"/>
                  </a:cubicBezTo>
                  <a:cubicBezTo>
                    <a:pt x="2143" y="2701"/>
                    <a:pt x="2747" y="2139"/>
                    <a:pt x="2779" y="1408"/>
                  </a:cubicBezTo>
                  <a:cubicBezTo>
                    <a:pt x="2812" y="656"/>
                    <a:pt x="2223" y="35"/>
                    <a:pt x="1455" y="2"/>
                  </a:cubicBezTo>
                  <a:cubicBezTo>
                    <a:pt x="1435" y="1"/>
                    <a:pt x="1415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5"/>
            <p:cNvSpPr/>
            <p:nvPr/>
          </p:nvSpPr>
          <p:spPr>
            <a:xfrm>
              <a:off x="1228326" y="3654374"/>
              <a:ext cx="142057" cy="165099"/>
            </a:xfrm>
            <a:custGeom>
              <a:avLst/>
              <a:gdLst/>
              <a:ahLst/>
              <a:cxnLst/>
              <a:rect l="l" t="t" r="r" b="b"/>
              <a:pathLst>
                <a:path w="2053" h="2386" extrusionOk="0">
                  <a:moveTo>
                    <a:pt x="116" y="1"/>
                  </a:moveTo>
                  <a:cubicBezTo>
                    <a:pt x="25" y="1"/>
                    <a:pt x="0" y="84"/>
                    <a:pt x="83" y="297"/>
                  </a:cubicBezTo>
                  <a:cubicBezTo>
                    <a:pt x="230" y="689"/>
                    <a:pt x="704" y="1654"/>
                    <a:pt x="704" y="1654"/>
                  </a:cubicBezTo>
                  <a:cubicBezTo>
                    <a:pt x="908" y="2086"/>
                    <a:pt x="1173" y="2385"/>
                    <a:pt x="1249" y="2385"/>
                  </a:cubicBezTo>
                  <a:cubicBezTo>
                    <a:pt x="1276" y="2385"/>
                    <a:pt x="1278" y="2346"/>
                    <a:pt x="1244" y="2259"/>
                  </a:cubicBezTo>
                  <a:cubicBezTo>
                    <a:pt x="1163" y="2068"/>
                    <a:pt x="1052" y="1784"/>
                    <a:pt x="978" y="1593"/>
                  </a:cubicBezTo>
                  <a:lnTo>
                    <a:pt x="978" y="1593"/>
                  </a:lnTo>
                  <a:cubicBezTo>
                    <a:pt x="1165" y="2000"/>
                    <a:pt x="1490" y="2303"/>
                    <a:pt x="1573" y="2303"/>
                  </a:cubicBezTo>
                  <a:cubicBezTo>
                    <a:pt x="1607" y="2303"/>
                    <a:pt x="1600" y="2250"/>
                    <a:pt x="1522" y="2128"/>
                  </a:cubicBezTo>
                  <a:cubicBezTo>
                    <a:pt x="1374" y="1899"/>
                    <a:pt x="1244" y="1670"/>
                    <a:pt x="1146" y="1409"/>
                  </a:cubicBezTo>
                  <a:lnTo>
                    <a:pt x="1146" y="1409"/>
                  </a:lnTo>
                  <a:cubicBezTo>
                    <a:pt x="1405" y="1841"/>
                    <a:pt x="1730" y="2068"/>
                    <a:pt x="1810" y="2068"/>
                  </a:cubicBezTo>
                  <a:cubicBezTo>
                    <a:pt x="1835" y="2068"/>
                    <a:pt x="1835" y="2045"/>
                    <a:pt x="1799" y="1997"/>
                  </a:cubicBezTo>
                  <a:cubicBezTo>
                    <a:pt x="1636" y="1801"/>
                    <a:pt x="1358" y="1360"/>
                    <a:pt x="1358" y="1360"/>
                  </a:cubicBezTo>
                  <a:lnTo>
                    <a:pt x="1358" y="1360"/>
                  </a:lnTo>
                  <a:cubicBezTo>
                    <a:pt x="1726" y="1717"/>
                    <a:pt x="1947" y="1864"/>
                    <a:pt x="2013" y="1864"/>
                  </a:cubicBezTo>
                  <a:cubicBezTo>
                    <a:pt x="2053" y="1864"/>
                    <a:pt x="2036" y="1811"/>
                    <a:pt x="1963" y="1719"/>
                  </a:cubicBezTo>
                  <a:cubicBezTo>
                    <a:pt x="1750" y="1474"/>
                    <a:pt x="1146" y="771"/>
                    <a:pt x="1146" y="771"/>
                  </a:cubicBezTo>
                  <a:lnTo>
                    <a:pt x="1146" y="771"/>
                  </a:lnTo>
                  <a:cubicBezTo>
                    <a:pt x="1186" y="779"/>
                    <a:pt x="1227" y="783"/>
                    <a:pt x="1268" y="783"/>
                  </a:cubicBezTo>
                  <a:cubicBezTo>
                    <a:pt x="1625" y="783"/>
                    <a:pt x="1974" y="508"/>
                    <a:pt x="1711" y="508"/>
                  </a:cubicBezTo>
                  <a:cubicBezTo>
                    <a:pt x="1699" y="508"/>
                    <a:pt x="1684" y="508"/>
                    <a:pt x="1669" y="510"/>
                  </a:cubicBezTo>
                  <a:cubicBezTo>
                    <a:pt x="1358" y="510"/>
                    <a:pt x="1047" y="461"/>
                    <a:pt x="753" y="346"/>
                  </a:cubicBezTo>
                  <a:cubicBezTo>
                    <a:pt x="488" y="157"/>
                    <a:pt x="240" y="1"/>
                    <a:pt x="116" y="1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5"/>
            <p:cNvSpPr/>
            <p:nvPr/>
          </p:nvSpPr>
          <p:spPr>
            <a:xfrm>
              <a:off x="1024756" y="2922088"/>
              <a:ext cx="279479" cy="802662"/>
            </a:xfrm>
            <a:custGeom>
              <a:avLst/>
              <a:gdLst/>
              <a:ahLst/>
              <a:cxnLst/>
              <a:rect l="l" t="t" r="r" b="b"/>
              <a:pathLst>
                <a:path w="4039" h="11600" extrusionOk="0">
                  <a:moveTo>
                    <a:pt x="1669" y="1"/>
                  </a:moveTo>
                  <a:cubicBezTo>
                    <a:pt x="487" y="1"/>
                    <a:pt x="571" y="1686"/>
                    <a:pt x="540" y="2069"/>
                  </a:cubicBezTo>
                  <a:cubicBezTo>
                    <a:pt x="458" y="3638"/>
                    <a:pt x="1" y="5355"/>
                    <a:pt x="262" y="6613"/>
                  </a:cubicBezTo>
                  <a:cubicBezTo>
                    <a:pt x="606" y="8363"/>
                    <a:pt x="1979" y="9736"/>
                    <a:pt x="2894" y="10798"/>
                  </a:cubicBezTo>
                  <a:cubicBezTo>
                    <a:pt x="3205" y="11174"/>
                    <a:pt x="3581" y="11518"/>
                    <a:pt x="4038" y="11599"/>
                  </a:cubicBezTo>
                  <a:cubicBezTo>
                    <a:pt x="3139" y="9392"/>
                    <a:pt x="1979" y="7921"/>
                    <a:pt x="1881" y="5927"/>
                  </a:cubicBezTo>
                  <a:cubicBezTo>
                    <a:pt x="1815" y="4439"/>
                    <a:pt x="2273" y="3932"/>
                    <a:pt x="2567" y="2412"/>
                  </a:cubicBezTo>
                  <a:cubicBezTo>
                    <a:pt x="2649" y="1889"/>
                    <a:pt x="2600" y="156"/>
                    <a:pt x="1930" y="26"/>
                  </a:cubicBezTo>
                  <a:cubicBezTo>
                    <a:pt x="1836" y="9"/>
                    <a:pt x="1750" y="1"/>
                    <a:pt x="1669" y="1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5"/>
            <p:cNvSpPr/>
            <p:nvPr/>
          </p:nvSpPr>
          <p:spPr>
            <a:xfrm>
              <a:off x="1011194" y="2835595"/>
              <a:ext cx="239899" cy="356354"/>
            </a:xfrm>
            <a:custGeom>
              <a:avLst/>
              <a:gdLst/>
              <a:ahLst/>
              <a:cxnLst/>
              <a:rect l="l" t="t" r="r" b="b"/>
              <a:pathLst>
                <a:path w="3467" h="5150" extrusionOk="0">
                  <a:moveTo>
                    <a:pt x="2338" y="0"/>
                  </a:moveTo>
                  <a:cubicBezTo>
                    <a:pt x="2829" y="82"/>
                    <a:pt x="3221" y="425"/>
                    <a:pt x="3352" y="900"/>
                  </a:cubicBezTo>
                  <a:cubicBezTo>
                    <a:pt x="3466" y="1325"/>
                    <a:pt x="3352" y="1766"/>
                    <a:pt x="3319" y="2191"/>
                  </a:cubicBezTo>
                  <a:cubicBezTo>
                    <a:pt x="3270" y="2649"/>
                    <a:pt x="3286" y="3106"/>
                    <a:pt x="3237" y="3564"/>
                  </a:cubicBezTo>
                  <a:cubicBezTo>
                    <a:pt x="3205" y="3891"/>
                    <a:pt x="3041" y="4937"/>
                    <a:pt x="3041" y="4937"/>
                  </a:cubicBezTo>
                  <a:cubicBezTo>
                    <a:pt x="2780" y="5150"/>
                    <a:pt x="1782" y="5150"/>
                    <a:pt x="1423" y="5150"/>
                  </a:cubicBezTo>
                  <a:cubicBezTo>
                    <a:pt x="932" y="5101"/>
                    <a:pt x="458" y="4986"/>
                    <a:pt x="1" y="4823"/>
                  </a:cubicBezTo>
                  <a:cubicBezTo>
                    <a:pt x="1" y="4823"/>
                    <a:pt x="180" y="4136"/>
                    <a:pt x="197" y="4005"/>
                  </a:cubicBezTo>
                  <a:cubicBezTo>
                    <a:pt x="409" y="3123"/>
                    <a:pt x="573" y="2158"/>
                    <a:pt x="1063" y="1325"/>
                  </a:cubicBezTo>
                  <a:cubicBezTo>
                    <a:pt x="1259" y="1014"/>
                    <a:pt x="1439" y="442"/>
                    <a:pt x="1750" y="197"/>
                  </a:cubicBezTo>
                  <a:cubicBezTo>
                    <a:pt x="1930" y="99"/>
                    <a:pt x="2126" y="49"/>
                    <a:pt x="2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5"/>
            <p:cNvSpPr/>
            <p:nvPr/>
          </p:nvSpPr>
          <p:spPr>
            <a:xfrm>
              <a:off x="1481647" y="3600679"/>
              <a:ext cx="116386" cy="184612"/>
            </a:xfrm>
            <a:custGeom>
              <a:avLst/>
              <a:gdLst/>
              <a:ahLst/>
              <a:cxnLst/>
              <a:rect l="l" t="t" r="r" b="b"/>
              <a:pathLst>
                <a:path w="1682" h="2668" extrusionOk="0">
                  <a:moveTo>
                    <a:pt x="1578" y="1"/>
                  </a:moveTo>
                  <a:cubicBezTo>
                    <a:pt x="1464" y="1"/>
                    <a:pt x="1261" y="244"/>
                    <a:pt x="1065" y="534"/>
                  </a:cubicBezTo>
                  <a:cubicBezTo>
                    <a:pt x="819" y="746"/>
                    <a:pt x="541" y="910"/>
                    <a:pt x="247" y="1024"/>
                  </a:cubicBezTo>
                  <a:cubicBezTo>
                    <a:pt x="1" y="1078"/>
                    <a:pt x="176" y="1180"/>
                    <a:pt x="427" y="1180"/>
                  </a:cubicBezTo>
                  <a:cubicBezTo>
                    <a:pt x="559" y="1180"/>
                    <a:pt x="712" y="1152"/>
                    <a:pt x="836" y="1073"/>
                  </a:cubicBezTo>
                  <a:lnTo>
                    <a:pt x="836" y="1073"/>
                  </a:lnTo>
                  <a:cubicBezTo>
                    <a:pt x="836" y="1073"/>
                    <a:pt x="492" y="1939"/>
                    <a:pt x="362" y="2250"/>
                  </a:cubicBezTo>
                  <a:cubicBezTo>
                    <a:pt x="311" y="2368"/>
                    <a:pt x="307" y="2430"/>
                    <a:pt x="338" y="2430"/>
                  </a:cubicBezTo>
                  <a:cubicBezTo>
                    <a:pt x="397" y="2430"/>
                    <a:pt x="583" y="2204"/>
                    <a:pt x="819" y="1711"/>
                  </a:cubicBezTo>
                  <a:lnTo>
                    <a:pt x="819" y="1711"/>
                  </a:lnTo>
                  <a:cubicBezTo>
                    <a:pt x="819" y="1711"/>
                    <a:pt x="689" y="2234"/>
                    <a:pt x="607" y="2463"/>
                  </a:cubicBezTo>
                  <a:cubicBezTo>
                    <a:pt x="590" y="2511"/>
                    <a:pt x="593" y="2533"/>
                    <a:pt x="609" y="2533"/>
                  </a:cubicBezTo>
                  <a:cubicBezTo>
                    <a:pt x="672" y="2533"/>
                    <a:pt x="929" y="2211"/>
                    <a:pt x="1032" y="1694"/>
                  </a:cubicBezTo>
                  <a:lnTo>
                    <a:pt x="1032" y="1694"/>
                  </a:lnTo>
                  <a:cubicBezTo>
                    <a:pt x="1016" y="1956"/>
                    <a:pt x="983" y="2234"/>
                    <a:pt x="917" y="2479"/>
                  </a:cubicBezTo>
                  <a:cubicBezTo>
                    <a:pt x="886" y="2611"/>
                    <a:pt x="891" y="2667"/>
                    <a:pt x="916" y="2667"/>
                  </a:cubicBezTo>
                  <a:cubicBezTo>
                    <a:pt x="988" y="2667"/>
                    <a:pt x="1218" y="2230"/>
                    <a:pt x="1256" y="1748"/>
                  </a:cubicBezTo>
                  <a:lnTo>
                    <a:pt x="1256" y="1748"/>
                  </a:lnTo>
                  <a:cubicBezTo>
                    <a:pt x="1250" y="1948"/>
                    <a:pt x="1239" y="2284"/>
                    <a:pt x="1228" y="2512"/>
                  </a:cubicBezTo>
                  <a:cubicBezTo>
                    <a:pt x="1228" y="2594"/>
                    <a:pt x="1241" y="2631"/>
                    <a:pt x="1262" y="2631"/>
                  </a:cubicBezTo>
                  <a:cubicBezTo>
                    <a:pt x="1329" y="2631"/>
                    <a:pt x="1476" y="2257"/>
                    <a:pt x="1539" y="1760"/>
                  </a:cubicBezTo>
                  <a:cubicBezTo>
                    <a:pt x="1539" y="1760"/>
                    <a:pt x="1653" y="697"/>
                    <a:pt x="1669" y="288"/>
                  </a:cubicBezTo>
                  <a:cubicBezTo>
                    <a:pt x="1681" y="84"/>
                    <a:pt x="1645" y="1"/>
                    <a:pt x="1578" y="1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5"/>
            <p:cNvSpPr/>
            <p:nvPr/>
          </p:nvSpPr>
          <p:spPr>
            <a:xfrm>
              <a:off x="1488566" y="2984848"/>
              <a:ext cx="171950" cy="705927"/>
            </a:xfrm>
            <a:custGeom>
              <a:avLst/>
              <a:gdLst/>
              <a:ahLst/>
              <a:cxnLst/>
              <a:rect l="l" t="t" r="r" b="b"/>
              <a:pathLst>
                <a:path w="2485" h="10202" extrusionOk="0">
                  <a:moveTo>
                    <a:pt x="887" y="1"/>
                  </a:moveTo>
                  <a:cubicBezTo>
                    <a:pt x="679" y="1"/>
                    <a:pt x="61" y="532"/>
                    <a:pt x="33" y="1276"/>
                  </a:cubicBezTo>
                  <a:cubicBezTo>
                    <a:pt x="0" y="2175"/>
                    <a:pt x="768" y="3385"/>
                    <a:pt x="997" y="4121"/>
                  </a:cubicBezTo>
                  <a:cubicBezTo>
                    <a:pt x="1569" y="6033"/>
                    <a:pt x="981" y="7815"/>
                    <a:pt x="866" y="10202"/>
                  </a:cubicBezTo>
                  <a:cubicBezTo>
                    <a:pt x="1275" y="9957"/>
                    <a:pt x="1504" y="9515"/>
                    <a:pt x="1684" y="9058"/>
                  </a:cubicBezTo>
                  <a:cubicBezTo>
                    <a:pt x="2272" y="7537"/>
                    <a:pt x="2485" y="5903"/>
                    <a:pt x="2272" y="4284"/>
                  </a:cubicBezTo>
                  <a:cubicBezTo>
                    <a:pt x="2076" y="3009"/>
                    <a:pt x="1569" y="1489"/>
                    <a:pt x="948" y="34"/>
                  </a:cubicBezTo>
                  <a:cubicBezTo>
                    <a:pt x="938" y="12"/>
                    <a:pt x="917" y="1"/>
                    <a:pt x="887" y="1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5"/>
            <p:cNvSpPr/>
            <p:nvPr/>
          </p:nvSpPr>
          <p:spPr>
            <a:xfrm>
              <a:off x="1446703" y="2872891"/>
              <a:ext cx="186688" cy="336011"/>
            </a:xfrm>
            <a:custGeom>
              <a:avLst/>
              <a:gdLst/>
              <a:ahLst/>
              <a:cxnLst/>
              <a:rect l="l" t="t" r="r" b="b"/>
              <a:pathLst>
                <a:path w="2698" h="4856" extrusionOk="0">
                  <a:moveTo>
                    <a:pt x="229" y="132"/>
                  </a:moveTo>
                  <a:cubicBezTo>
                    <a:pt x="0" y="132"/>
                    <a:pt x="66" y="1031"/>
                    <a:pt x="66" y="1162"/>
                  </a:cubicBezTo>
                  <a:cubicBezTo>
                    <a:pt x="115" y="2110"/>
                    <a:pt x="245" y="3041"/>
                    <a:pt x="458" y="3957"/>
                  </a:cubicBezTo>
                  <a:cubicBezTo>
                    <a:pt x="507" y="4153"/>
                    <a:pt x="523" y="4366"/>
                    <a:pt x="523" y="4578"/>
                  </a:cubicBezTo>
                  <a:cubicBezTo>
                    <a:pt x="523" y="4660"/>
                    <a:pt x="540" y="4742"/>
                    <a:pt x="540" y="4823"/>
                  </a:cubicBezTo>
                  <a:cubicBezTo>
                    <a:pt x="589" y="4856"/>
                    <a:pt x="1030" y="4643"/>
                    <a:pt x="1079" y="4611"/>
                  </a:cubicBezTo>
                  <a:cubicBezTo>
                    <a:pt x="1439" y="4431"/>
                    <a:pt x="1798" y="4268"/>
                    <a:pt x="2191" y="4153"/>
                  </a:cubicBezTo>
                  <a:cubicBezTo>
                    <a:pt x="2305" y="4120"/>
                    <a:pt x="2698" y="3842"/>
                    <a:pt x="2648" y="3957"/>
                  </a:cubicBezTo>
                  <a:cubicBezTo>
                    <a:pt x="2567" y="4137"/>
                    <a:pt x="1782" y="1472"/>
                    <a:pt x="1341" y="884"/>
                  </a:cubicBezTo>
                  <a:cubicBezTo>
                    <a:pt x="997" y="410"/>
                    <a:pt x="867" y="1"/>
                    <a:pt x="213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9" name="Google Shape;1929;p75"/>
          <p:cNvSpPr/>
          <p:nvPr/>
        </p:nvSpPr>
        <p:spPr>
          <a:xfrm>
            <a:off x="1861801" y="1585667"/>
            <a:ext cx="550931" cy="640331"/>
          </a:xfrm>
          <a:custGeom>
            <a:avLst/>
            <a:gdLst/>
            <a:ahLst/>
            <a:cxnLst/>
            <a:rect l="l" t="t" r="r" b="b"/>
            <a:pathLst>
              <a:path w="7962" h="9254" extrusionOk="0">
                <a:moveTo>
                  <a:pt x="4414" y="115"/>
                </a:moveTo>
                <a:cubicBezTo>
                  <a:pt x="3711" y="1"/>
                  <a:pt x="1" y="442"/>
                  <a:pt x="213" y="3842"/>
                </a:cubicBezTo>
                <a:cubicBezTo>
                  <a:pt x="230" y="4202"/>
                  <a:pt x="442" y="5330"/>
                  <a:pt x="540" y="5395"/>
                </a:cubicBezTo>
                <a:cubicBezTo>
                  <a:pt x="720" y="5510"/>
                  <a:pt x="2616" y="5166"/>
                  <a:pt x="3025" y="5101"/>
                </a:cubicBezTo>
                <a:cubicBezTo>
                  <a:pt x="3139" y="5085"/>
                  <a:pt x="2812" y="4267"/>
                  <a:pt x="2812" y="3483"/>
                </a:cubicBezTo>
                <a:cubicBezTo>
                  <a:pt x="2829" y="2698"/>
                  <a:pt x="3221" y="2240"/>
                  <a:pt x="4186" y="2208"/>
                </a:cubicBezTo>
                <a:cubicBezTo>
                  <a:pt x="4987" y="2175"/>
                  <a:pt x="5314" y="2812"/>
                  <a:pt x="5346" y="3810"/>
                </a:cubicBezTo>
                <a:cubicBezTo>
                  <a:pt x="5379" y="4938"/>
                  <a:pt x="3515" y="6262"/>
                  <a:pt x="2584" y="6589"/>
                </a:cubicBezTo>
                <a:cubicBezTo>
                  <a:pt x="2469" y="6687"/>
                  <a:pt x="2861" y="9188"/>
                  <a:pt x="3025" y="9204"/>
                </a:cubicBezTo>
                <a:cubicBezTo>
                  <a:pt x="3434" y="9253"/>
                  <a:pt x="4251" y="8992"/>
                  <a:pt x="4660" y="8877"/>
                </a:cubicBezTo>
                <a:cubicBezTo>
                  <a:pt x="5068" y="8763"/>
                  <a:pt x="5444" y="8747"/>
                  <a:pt x="5542" y="8321"/>
                </a:cubicBezTo>
                <a:cubicBezTo>
                  <a:pt x="5575" y="8109"/>
                  <a:pt x="5232" y="7144"/>
                  <a:pt x="5281" y="7063"/>
                </a:cubicBezTo>
                <a:cubicBezTo>
                  <a:pt x="5412" y="6916"/>
                  <a:pt x="5706" y="6785"/>
                  <a:pt x="5886" y="6621"/>
                </a:cubicBezTo>
                <a:cubicBezTo>
                  <a:pt x="6621" y="5951"/>
                  <a:pt x="7390" y="5265"/>
                  <a:pt x="7700" y="4316"/>
                </a:cubicBezTo>
                <a:cubicBezTo>
                  <a:pt x="7962" y="3499"/>
                  <a:pt x="7700" y="2240"/>
                  <a:pt x="7112" y="1407"/>
                </a:cubicBezTo>
                <a:cubicBezTo>
                  <a:pt x="6670" y="753"/>
                  <a:pt x="5591" y="311"/>
                  <a:pt x="4414" y="1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0" name="Google Shape;1930;p75"/>
          <p:cNvGrpSpPr/>
          <p:nvPr/>
        </p:nvGrpSpPr>
        <p:grpSpPr>
          <a:xfrm>
            <a:off x="1810943" y="2242737"/>
            <a:ext cx="789584" cy="2366521"/>
            <a:chOff x="1810943" y="2242737"/>
            <a:chExt cx="789584" cy="2366521"/>
          </a:xfrm>
        </p:grpSpPr>
        <p:sp>
          <p:nvSpPr>
            <p:cNvPr id="1931" name="Google Shape;1931;p75"/>
            <p:cNvSpPr/>
            <p:nvPr/>
          </p:nvSpPr>
          <p:spPr>
            <a:xfrm>
              <a:off x="2056375" y="3470455"/>
              <a:ext cx="246680" cy="1034742"/>
            </a:xfrm>
            <a:custGeom>
              <a:avLst/>
              <a:gdLst/>
              <a:ahLst/>
              <a:cxnLst/>
              <a:rect l="l" t="t" r="r" b="b"/>
              <a:pathLst>
                <a:path w="3565" h="14954" extrusionOk="0">
                  <a:moveTo>
                    <a:pt x="1480" y="0"/>
                  </a:moveTo>
                  <a:cubicBezTo>
                    <a:pt x="1150" y="0"/>
                    <a:pt x="759" y="111"/>
                    <a:pt x="295" y="372"/>
                  </a:cubicBezTo>
                  <a:lnTo>
                    <a:pt x="278" y="372"/>
                  </a:lnTo>
                  <a:cubicBezTo>
                    <a:pt x="278" y="372"/>
                    <a:pt x="98" y="4917"/>
                    <a:pt x="82" y="6699"/>
                  </a:cubicBezTo>
                  <a:cubicBezTo>
                    <a:pt x="33" y="8578"/>
                    <a:pt x="0" y="14954"/>
                    <a:pt x="0" y="14954"/>
                  </a:cubicBezTo>
                  <a:lnTo>
                    <a:pt x="589" y="14823"/>
                  </a:lnTo>
                  <a:cubicBezTo>
                    <a:pt x="589" y="14823"/>
                    <a:pt x="3564" y="9004"/>
                    <a:pt x="1308" y="7810"/>
                  </a:cubicBezTo>
                  <a:lnTo>
                    <a:pt x="3254" y="3184"/>
                  </a:lnTo>
                  <a:cubicBezTo>
                    <a:pt x="3254" y="3184"/>
                    <a:pt x="3254" y="0"/>
                    <a:pt x="1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5"/>
            <p:cNvSpPr/>
            <p:nvPr/>
          </p:nvSpPr>
          <p:spPr>
            <a:xfrm>
              <a:off x="2060873" y="3486023"/>
              <a:ext cx="428801" cy="1019173"/>
            </a:xfrm>
            <a:custGeom>
              <a:avLst/>
              <a:gdLst/>
              <a:ahLst/>
              <a:cxnLst/>
              <a:rect l="l" t="t" r="r" b="b"/>
              <a:pathLst>
                <a:path w="6197" h="14729" extrusionOk="0">
                  <a:moveTo>
                    <a:pt x="3401" y="0"/>
                  </a:moveTo>
                  <a:lnTo>
                    <a:pt x="213" y="147"/>
                  </a:lnTo>
                  <a:cubicBezTo>
                    <a:pt x="1" y="1226"/>
                    <a:pt x="409" y="2354"/>
                    <a:pt x="1276" y="3041"/>
                  </a:cubicBezTo>
                  <a:lnTo>
                    <a:pt x="1701" y="3384"/>
                  </a:lnTo>
                  <a:lnTo>
                    <a:pt x="3074" y="14729"/>
                  </a:lnTo>
                  <a:lnTo>
                    <a:pt x="3401" y="14729"/>
                  </a:lnTo>
                  <a:cubicBezTo>
                    <a:pt x="3401" y="14729"/>
                    <a:pt x="5804" y="8223"/>
                    <a:pt x="3270" y="7307"/>
                  </a:cubicBezTo>
                  <a:cubicBezTo>
                    <a:pt x="3270" y="7307"/>
                    <a:pt x="6196" y="1962"/>
                    <a:pt x="3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5"/>
            <p:cNvSpPr/>
            <p:nvPr/>
          </p:nvSpPr>
          <p:spPr>
            <a:xfrm>
              <a:off x="1871972" y="2549407"/>
              <a:ext cx="728554" cy="857464"/>
            </a:xfrm>
            <a:custGeom>
              <a:avLst/>
              <a:gdLst/>
              <a:ahLst/>
              <a:cxnLst/>
              <a:rect l="l" t="t" r="r" b="b"/>
              <a:pathLst>
                <a:path w="10529" h="12392" extrusionOk="0">
                  <a:moveTo>
                    <a:pt x="2404" y="1521"/>
                  </a:moveTo>
                  <a:cubicBezTo>
                    <a:pt x="2404" y="1521"/>
                    <a:pt x="2486" y="1423"/>
                    <a:pt x="2093" y="1701"/>
                  </a:cubicBezTo>
                  <a:cubicBezTo>
                    <a:pt x="606" y="2682"/>
                    <a:pt x="965" y="4578"/>
                    <a:pt x="1325" y="6016"/>
                  </a:cubicBezTo>
                  <a:cubicBezTo>
                    <a:pt x="1407" y="6360"/>
                    <a:pt x="1668" y="6719"/>
                    <a:pt x="1701" y="7063"/>
                  </a:cubicBezTo>
                  <a:cubicBezTo>
                    <a:pt x="1750" y="7406"/>
                    <a:pt x="1701" y="7766"/>
                    <a:pt x="1783" y="8092"/>
                  </a:cubicBezTo>
                  <a:cubicBezTo>
                    <a:pt x="1995" y="9188"/>
                    <a:pt x="1" y="10822"/>
                    <a:pt x="1570" y="11771"/>
                  </a:cubicBezTo>
                  <a:cubicBezTo>
                    <a:pt x="1799" y="11918"/>
                    <a:pt x="2208" y="12163"/>
                    <a:pt x="2502" y="12048"/>
                  </a:cubicBezTo>
                  <a:cubicBezTo>
                    <a:pt x="2796" y="11901"/>
                    <a:pt x="3074" y="11738"/>
                    <a:pt x="3336" y="11525"/>
                  </a:cubicBezTo>
                  <a:cubicBezTo>
                    <a:pt x="3401" y="11493"/>
                    <a:pt x="3630" y="11149"/>
                    <a:pt x="3646" y="11149"/>
                  </a:cubicBezTo>
                  <a:cubicBezTo>
                    <a:pt x="3679" y="11166"/>
                    <a:pt x="3777" y="11558"/>
                    <a:pt x="3826" y="11640"/>
                  </a:cubicBezTo>
                  <a:cubicBezTo>
                    <a:pt x="4153" y="12130"/>
                    <a:pt x="5117" y="12392"/>
                    <a:pt x="5657" y="12261"/>
                  </a:cubicBezTo>
                  <a:cubicBezTo>
                    <a:pt x="6033" y="12130"/>
                    <a:pt x="6327" y="11836"/>
                    <a:pt x="6458" y="11460"/>
                  </a:cubicBezTo>
                  <a:cubicBezTo>
                    <a:pt x="6507" y="11346"/>
                    <a:pt x="6556" y="11215"/>
                    <a:pt x="6589" y="11084"/>
                  </a:cubicBezTo>
                  <a:cubicBezTo>
                    <a:pt x="6605" y="11019"/>
                    <a:pt x="6572" y="10822"/>
                    <a:pt x="6621" y="10871"/>
                  </a:cubicBezTo>
                  <a:cubicBezTo>
                    <a:pt x="7684" y="11934"/>
                    <a:pt x="9057" y="10463"/>
                    <a:pt x="9678" y="9433"/>
                  </a:cubicBezTo>
                  <a:cubicBezTo>
                    <a:pt x="10528" y="7994"/>
                    <a:pt x="9858" y="5918"/>
                    <a:pt x="8975" y="4758"/>
                  </a:cubicBezTo>
                  <a:cubicBezTo>
                    <a:pt x="8828" y="4545"/>
                    <a:pt x="8779" y="4251"/>
                    <a:pt x="8567" y="4087"/>
                  </a:cubicBezTo>
                  <a:cubicBezTo>
                    <a:pt x="8240" y="3842"/>
                    <a:pt x="8093" y="3417"/>
                    <a:pt x="7782" y="3156"/>
                  </a:cubicBezTo>
                  <a:cubicBezTo>
                    <a:pt x="6262" y="1897"/>
                    <a:pt x="4545" y="1"/>
                    <a:pt x="2404" y="1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5"/>
            <p:cNvSpPr/>
            <p:nvPr/>
          </p:nvSpPr>
          <p:spPr>
            <a:xfrm>
              <a:off x="1810943" y="2281348"/>
              <a:ext cx="357461" cy="945688"/>
            </a:xfrm>
            <a:custGeom>
              <a:avLst/>
              <a:gdLst/>
              <a:ahLst/>
              <a:cxnLst/>
              <a:rect l="l" t="t" r="r" b="b"/>
              <a:pathLst>
                <a:path w="5166" h="13667" extrusionOk="0">
                  <a:moveTo>
                    <a:pt x="3793" y="13634"/>
                  </a:moveTo>
                  <a:cubicBezTo>
                    <a:pt x="3613" y="13667"/>
                    <a:pt x="3449" y="13454"/>
                    <a:pt x="3302" y="13340"/>
                  </a:cubicBezTo>
                  <a:cubicBezTo>
                    <a:pt x="3024" y="13094"/>
                    <a:pt x="2763" y="12817"/>
                    <a:pt x="2534" y="12506"/>
                  </a:cubicBezTo>
                  <a:cubicBezTo>
                    <a:pt x="1749" y="11590"/>
                    <a:pt x="948" y="9433"/>
                    <a:pt x="621" y="8272"/>
                  </a:cubicBezTo>
                  <a:cubicBezTo>
                    <a:pt x="0" y="6130"/>
                    <a:pt x="883" y="5035"/>
                    <a:pt x="2616" y="1880"/>
                  </a:cubicBezTo>
                  <a:cubicBezTo>
                    <a:pt x="2812" y="1537"/>
                    <a:pt x="4283" y="0"/>
                    <a:pt x="4773" y="246"/>
                  </a:cubicBezTo>
                  <a:cubicBezTo>
                    <a:pt x="5166" y="458"/>
                    <a:pt x="4136" y="1537"/>
                    <a:pt x="3874" y="1815"/>
                  </a:cubicBezTo>
                  <a:cubicBezTo>
                    <a:pt x="3613" y="2076"/>
                    <a:pt x="3417" y="2714"/>
                    <a:pt x="3253" y="3106"/>
                  </a:cubicBezTo>
                  <a:cubicBezTo>
                    <a:pt x="2697" y="4528"/>
                    <a:pt x="2207" y="5575"/>
                    <a:pt x="2207" y="7193"/>
                  </a:cubicBezTo>
                  <a:cubicBezTo>
                    <a:pt x="2207" y="8615"/>
                    <a:pt x="3842" y="10675"/>
                    <a:pt x="4479" y="11917"/>
                  </a:cubicBezTo>
                  <a:cubicBezTo>
                    <a:pt x="4675" y="12293"/>
                    <a:pt x="3793" y="13634"/>
                    <a:pt x="3793" y="13634"/>
                  </a:cubicBezTo>
                  <a:close/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5"/>
            <p:cNvSpPr/>
            <p:nvPr/>
          </p:nvSpPr>
          <p:spPr>
            <a:xfrm>
              <a:off x="2056375" y="3027679"/>
              <a:ext cx="325839" cy="524636"/>
            </a:xfrm>
            <a:custGeom>
              <a:avLst/>
              <a:gdLst/>
              <a:ahLst/>
              <a:cxnLst/>
              <a:rect l="l" t="t" r="r" b="b"/>
              <a:pathLst>
                <a:path w="4709" h="7582" extrusionOk="0">
                  <a:moveTo>
                    <a:pt x="2230" y="1"/>
                  </a:moveTo>
                  <a:cubicBezTo>
                    <a:pt x="2027" y="1"/>
                    <a:pt x="1839" y="38"/>
                    <a:pt x="1684" y="118"/>
                  </a:cubicBezTo>
                  <a:lnTo>
                    <a:pt x="1684" y="134"/>
                  </a:lnTo>
                  <a:cubicBezTo>
                    <a:pt x="1357" y="298"/>
                    <a:pt x="311" y="952"/>
                    <a:pt x="131" y="2194"/>
                  </a:cubicBezTo>
                  <a:cubicBezTo>
                    <a:pt x="0" y="2946"/>
                    <a:pt x="98" y="5104"/>
                    <a:pt x="278" y="6804"/>
                  </a:cubicBezTo>
                  <a:cubicBezTo>
                    <a:pt x="333" y="7362"/>
                    <a:pt x="828" y="7582"/>
                    <a:pt x="1402" y="7582"/>
                  </a:cubicBezTo>
                  <a:cubicBezTo>
                    <a:pt x="1854" y="7582"/>
                    <a:pt x="2356" y="7445"/>
                    <a:pt x="2730" y="7229"/>
                  </a:cubicBezTo>
                  <a:lnTo>
                    <a:pt x="3450" y="6624"/>
                  </a:lnTo>
                  <a:cubicBezTo>
                    <a:pt x="3450" y="6624"/>
                    <a:pt x="4708" y="2505"/>
                    <a:pt x="4300" y="1393"/>
                  </a:cubicBezTo>
                  <a:cubicBezTo>
                    <a:pt x="3964" y="529"/>
                    <a:pt x="2988" y="1"/>
                    <a:pt x="2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5"/>
            <p:cNvSpPr/>
            <p:nvPr/>
          </p:nvSpPr>
          <p:spPr>
            <a:xfrm>
              <a:off x="2158160" y="2921535"/>
              <a:ext cx="87186" cy="165238"/>
            </a:xfrm>
            <a:custGeom>
              <a:avLst/>
              <a:gdLst/>
              <a:ahLst/>
              <a:cxnLst/>
              <a:rect l="l" t="t" r="r" b="b"/>
              <a:pathLst>
                <a:path w="1260" h="2388" extrusionOk="0">
                  <a:moveTo>
                    <a:pt x="1" y="1"/>
                  </a:moveTo>
                  <a:lnTo>
                    <a:pt x="1" y="2388"/>
                  </a:lnTo>
                  <a:lnTo>
                    <a:pt x="17" y="2388"/>
                  </a:lnTo>
                  <a:cubicBezTo>
                    <a:pt x="704" y="2388"/>
                    <a:pt x="1259" y="1832"/>
                    <a:pt x="1259" y="1145"/>
                  </a:cubicBezTo>
                  <a:lnTo>
                    <a:pt x="1259" y="1"/>
                  </a:lnTo>
                  <a:close/>
                </a:path>
              </a:pathLst>
            </a:custGeom>
            <a:solidFill>
              <a:srgbClr val="FFA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5"/>
            <p:cNvSpPr/>
            <p:nvPr/>
          </p:nvSpPr>
          <p:spPr>
            <a:xfrm>
              <a:off x="1986212" y="2672089"/>
              <a:ext cx="359814" cy="332136"/>
            </a:xfrm>
            <a:custGeom>
              <a:avLst/>
              <a:gdLst/>
              <a:ahLst/>
              <a:cxnLst/>
              <a:rect l="l" t="t" r="r" b="b"/>
              <a:pathLst>
                <a:path w="5200" h="4800" extrusionOk="0">
                  <a:moveTo>
                    <a:pt x="2578" y="0"/>
                  </a:moveTo>
                  <a:cubicBezTo>
                    <a:pt x="2310" y="0"/>
                    <a:pt x="2050" y="60"/>
                    <a:pt x="1815" y="157"/>
                  </a:cubicBezTo>
                  <a:cubicBezTo>
                    <a:pt x="884" y="565"/>
                    <a:pt x="1" y="1579"/>
                    <a:pt x="475" y="2772"/>
                  </a:cubicBezTo>
                  <a:cubicBezTo>
                    <a:pt x="1014" y="3998"/>
                    <a:pt x="2224" y="4799"/>
                    <a:pt x="3565" y="4799"/>
                  </a:cubicBezTo>
                  <a:cubicBezTo>
                    <a:pt x="4594" y="4750"/>
                    <a:pt x="5199" y="4227"/>
                    <a:pt x="4709" y="2233"/>
                  </a:cubicBezTo>
                  <a:cubicBezTo>
                    <a:pt x="4278" y="547"/>
                    <a:pt x="3394" y="0"/>
                    <a:pt x="2578" y="0"/>
                  </a:cubicBezTo>
                  <a:close/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5"/>
            <p:cNvSpPr/>
            <p:nvPr/>
          </p:nvSpPr>
          <p:spPr>
            <a:xfrm>
              <a:off x="2256555" y="2835595"/>
              <a:ext cx="61168" cy="57293"/>
            </a:xfrm>
            <a:custGeom>
              <a:avLst/>
              <a:gdLst/>
              <a:ahLst/>
              <a:cxnLst/>
              <a:rect l="l" t="t" r="r" b="b"/>
              <a:pathLst>
                <a:path w="884" h="828" extrusionOk="0">
                  <a:moveTo>
                    <a:pt x="173" y="0"/>
                  </a:moveTo>
                  <a:cubicBezTo>
                    <a:pt x="89" y="0"/>
                    <a:pt x="7" y="64"/>
                    <a:pt x="17" y="164"/>
                  </a:cubicBezTo>
                  <a:lnTo>
                    <a:pt x="1" y="164"/>
                  </a:lnTo>
                  <a:cubicBezTo>
                    <a:pt x="1" y="360"/>
                    <a:pt x="83" y="524"/>
                    <a:pt x="213" y="654"/>
                  </a:cubicBezTo>
                  <a:cubicBezTo>
                    <a:pt x="305" y="757"/>
                    <a:pt x="452" y="828"/>
                    <a:pt x="588" y="828"/>
                  </a:cubicBezTo>
                  <a:cubicBezTo>
                    <a:pt x="647" y="828"/>
                    <a:pt x="704" y="815"/>
                    <a:pt x="753" y="785"/>
                  </a:cubicBezTo>
                  <a:cubicBezTo>
                    <a:pt x="884" y="671"/>
                    <a:pt x="884" y="458"/>
                    <a:pt x="736" y="376"/>
                  </a:cubicBezTo>
                  <a:cubicBezTo>
                    <a:pt x="655" y="311"/>
                    <a:pt x="557" y="311"/>
                    <a:pt x="475" y="262"/>
                  </a:cubicBezTo>
                  <a:cubicBezTo>
                    <a:pt x="410" y="229"/>
                    <a:pt x="344" y="164"/>
                    <a:pt x="311" y="82"/>
                  </a:cubicBezTo>
                  <a:cubicBezTo>
                    <a:pt x="280" y="25"/>
                    <a:pt x="226" y="0"/>
                    <a:pt x="173" y="0"/>
                  </a:cubicBezTo>
                  <a:close/>
                </a:path>
              </a:pathLst>
            </a:custGeom>
            <a:solidFill>
              <a:srgbClr val="FA8152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5"/>
            <p:cNvSpPr/>
            <p:nvPr/>
          </p:nvSpPr>
          <p:spPr>
            <a:xfrm>
              <a:off x="1962478" y="4467824"/>
              <a:ext cx="144894" cy="141435"/>
            </a:xfrm>
            <a:custGeom>
              <a:avLst/>
              <a:gdLst/>
              <a:ahLst/>
              <a:cxnLst/>
              <a:rect l="l" t="t" r="r" b="b"/>
              <a:pathLst>
                <a:path w="2094" h="2044" extrusionOk="0">
                  <a:moveTo>
                    <a:pt x="2093" y="0"/>
                  </a:moveTo>
                  <a:lnTo>
                    <a:pt x="1488" y="66"/>
                  </a:lnTo>
                  <a:cubicBezTo>
                    <a:pt x="1488" y="66"/>
                    <a:pt x="1488" y="1325"/>
                    <a:pt x="1" y="2044"/>
                  </a:cubicBezTo>
                  <a:cubicBezTo>
                    <a:pt x="1" y="2044"/>
                    <a:pt x="1374" y="2044"/>
                    <a:pt x="1881" y="818"/>
                  </a:cubicBezTo>
                  <a:lnTo>
                    <a:pt x="1881" y="818"/>
                  </a:lnTo>
                  <a:lnTo>
                    <a:pt x="1848" y="1750"/>
                  </a:lnTo>
                  <a:lnTo>
                    <a:pt x="2011" y="1701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5"/>
            <p:cNvSpPr/>
            <p:nvPr/>
          </p:nvSpPr>
          <p:spPr>
            <a:xfrm>
              <a:off x="2159337" y="4475712"/>
              <a:ext cx="147109" cy="127180"/>
            </a:xfrm>
            <a:custGeom>
              <a:avLst/>
              <a:gdLst/>
              <a:ahLst/>
              <a:cxnLst/>
              <a:rect l="l" t="t" r="r" b="b"/>
              <a:pathLst>
                <a:path w="2126" h="1838" extrusionOk="0">
                  <a:moveTo>
                    <a:pt x="1569" y="1"/>
                  </a:moveTo>
                  <a:cubicBezTo>
                    <a:pt x="1569" y="1"/>
                    <a:pt x="1455" y="1243"/>
                    <a:pt x="0" y="1832"/>
                  </a:cubicBezTo>
                  <a:cubicBezTo>
                    <a:pt x="0" y="1832"/>
                    <a:pt x="50" y="1838"/>
                    <a:pt x="134" y="1838"/>
                  </a:cubicBezTo>
                  <a:cubicBezTo>
                    <a:pt x="477" y="1838"/>
                    <a:pt x="1388" y="1743"/>
                    <a:pt x="1847" y="786"/>
                  </a:cubicBezTo>
                  <a:lnTo>
                    <a:pt x="1913" y="1783"/>
                  </a:lnTo>
                  <a:lnTo>
                    <a:pt x="2076" y="1766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5"/>
            <p:cNvSpPr/>
            <p:nvPr/>
          </p:nvSpPr>
          <p:spPr>
            <a:xfrm>
              <a:off x="2226040" y="2904582"/>
              <a:ext cx="78121" cy="39303"/>
            </a:xfrm>
            <a:custGeom>
              <a:avLst/>
              <a:gdLst/>
              <a:ahLst/>
              <a:cxnLst/>
              <a:rect l="l" t="t" r="r" b="b"/>
              <a:pathLst>
                <a:path w="1129" h="568" extrusionOk="0">
                  <a:moveTo>
                    <a:pt x="1128" y="1"/>
                  </a:moveTo>
                  <a:lnTo>
                    <a:pt x="1128" y="1"/>
                  </a:lnTo>
                  <a:cubicBezTo>
                    <a:pt x="856" y="169"/>
                    <a:pt x="553" y="266"/>
                    <a:pt x="243" y="266"/>
                  </a:cubicBezTo>
                  <a:cubicBezTo>
                    <a:pt x="162" y="266"/>
                    <a:pt x="81" y="259"/>
                    <a:pt x="0" y="246"/>
                  </a:cubicBezTo>
                  <a:lnTo>
                    <a:pt x="0" y="246"/>
                  </a:lnTo>
                  <a:cubicBezTo>
                    <a:pt x="1" y="246"/>
                    <a:pt x="377" y="567"/>
                    <a:pt x="696" y="567"/>
                  </a:cubicBezTo>
                  <a:cubicBezTo>
                    <a:pt x="902" y="567"/>
                    <a:pt x="1084" y="435"/>
                    <a:pt x="1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5"/>
            <p:cNvSpPr/>
            <p:nvPr/>
          </p:nvSpPr>
          <p:spPr>
            <a:xfrm>
              <a:off x="2102735" y="2862720"/>
              <a:ext cx="96250" cy="82480"/>
            </a:xfrm>
            <a:custGeom>
              <a:avLst/>
              <a:gdLst/>
              <a:ahLst/>
              <a:cxnLst/>
              <a:rect l="l" t="t" r="r" b="b"/>
              <a:pathLst>
                <a:path w="1391" h="1192" extrusionOk="0">
                  <a:moveTo>
                    <a:pt x="802" y="1"/>
                  </a:moveTo>
                  <a:cubicBezTo>
                    <a:pt x="262" y="1"/>
                    <a:pt x="1" y="638"/>
                    <a:pt x="377" y="1014"/>
                  </a:cubicBezTo>
                  <a:cubicBezTo>
                    <a:pt x="499" y="1137"/>
                    <a:pt x="650" y="1192"/>
                    <a:pt x="797" y="1192"/>
                  </a:cubicBezTo>
                  <a:cubicBezTo>
                    <a:pt x="1101" y="1192"/>
                    <a:pt x="1390" y="958"/>
                    <a:pt x="1390" y="606"/>
                  </a:cubicBezTo>
                  <a:cubicBezTo>
                    <a:pt x="1390" y="262"/>
                    <a:pt x="1129" y="1"/>
                    <a:pt x="802" y="1"/>
                  </a:cubicBezTo>
                  <a:close/>
                </a:path>
              </a:pathLst>
            </a:custGeom>
            <a:solidFill>
              <a:srgbClr val="FA8152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5"/>
            <p:cNvSpPr/>
            <p:nvPr/>
          </p:nvSpPr>
          <p:spPr>
            <a:xfrm>
              <a:off x="1978462" y="2631956"/>
              <a:ext cx="369432" cy="332690"/>
            </a:xfrm>
            <a:custGeom>
              <a:avLst/>
              <a:gdLst/>
              <a:ahLst/>
              <a:cxnLst/>
              <a:rect l="l" t="t" r="r" b="b"/>
              <a:pathLst>
                <a:path w="5339" h="4808" extrusionOk="0">
                  <a:moveTo>
                    <a:pt x="2941" y="1"/>
                  </a:moveTo>
                  <a:cubicBezTo>
                    <a:pt x="2943" y="2"/>
                    <a:pt x="2944" y="3"/>
                    <a:pt x="2946" y="4"/>
                  </a:cubicBezTo>
                  <a:lnTo>
                    <a:pt x="2946" y="4"/>
                  </a:lnTo>
                  <a:cubicBezTo>
                    <a:pt x="2954" y="2"/>
                    <a:pt x="2957" y="1"/>
                    <a:pt x="2957" y="1"/>
                  </a:cubicBezTo>
                  <a:close/>
                  <a:moveTo>
                    <a:pt x="2946" y="4"/>
                  </a:moveTo>
                  <a:cubicBezTo>
                    <a:pt x="2773" y="57"/>
                    <a:pt x="623" y="739"/>
                    <a:pt x="309" y="1963"/>
                  </a:cubicBezTo>
                  <a:cubicBezTo>
                    <a:pt x="0" y="3247"/>
                    <a:pt x="904" y="4807"/>
                    <a:pt x="1332" y="4807"/>
                  </a:cubicBezTo>
                  <a:cubicBezTo>
                    <a:pt x="1335" y="4807"/>
                    <a:pt x="1337" y="4807"/>
                    <a:pt x="1339" y="4807"/>
                  </a:cubicBezTo>
                  <a:cubicBezTo>
                    <a:pt x="1764" y="4791"/>
                    <a:pt x="5339" y="1526"/>
                    <a:pt x="2946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5"/>
            <p:cNvSpPr/>
            <p:nvPr/>
          </p:nvSpPr>
          <p:spPr>
            <a:xfrm>
              <a:off x="2076718" y="2252217"/>
              <a:ext cx="201427" cy="186965"/>
            </a:xfrm>
            <a:custGeom>
              <a:avLst/>
              <a:gdLst/>
              <a:ahLst/>
              <a:cxnLst/>
              <a:rect l="l" t="t" r="r" b="b"/>
              <a:pathLst>
                <a:path w="2911" h="2702" extrusionOk="0">
                  <a:moveTo>
                    <a:pt x="1473" y="1"/>
                  </a:moveTo>
                  <a:cubicBezTo>
                    <a:pt x="1414" y="1"/>
                    <a:pt x="1353" y="5"/>
                    <a:pt x="1292" y="13"/>
                  </a:cubicBezTo>
                  <a:cubicBezTo>
                    <a:pt x="540" y="94"/>
                    <a:pt x="1" y="765"/>
                    <a:pt x="99" y="1517"/>
                  </a:cubicBezTo>
                  <a:cubicBezTo>
                    <a:pt x="175" y="2201"/>
                    <a:pt x="775" y="2702"/>
                    <a:pt x="1464" y="2702"/>
                  </a:cubicBezTo>
                  <a:cubicBezTo>
                    <a:pt x="1515" y="2702"/>
                    <a:pt x="1567" y="2699"/>
                    <a:pt x="1619" y="2694"/>
                  </a:cubicBezTo>
                  <a:cubicBezTo>
                    <a:pt x="2371" y="2595"/>
                    <a:pt x="2910" y="1925"/>
                    <a:pt x="2812" y="1190"/>
                  </a:cubicBezTo>
                  <a:cubicBezTo>
                    <a:pt x="2737" y="499"/>
                    <a:pt x="2151" y="1"/>
                    <a:pt x="1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5"/>
            <p:cNvSpPr/>
            <p:nvPr/>
          </p:nvSpPr>
          <p:spPr>
            <a:xfrm>
              <a:off x="2196632" y="2317536"/>
              <a:ext cx="237616" cy="938907"/>
            </a:xfrm>
            <a:custGeom>
              <a:avLst/>
              <a:gdLst/>
              <a:ahLst/>
              <a:cxnLst/>
              <a:rect l="l" t="t" r="r" b="b"/>
              <a:pathLst>
                <a:path w="3434" h="13569" extrusionOk="0">
                  <a:moveTo>
                    <a:pt x="164" y="785"/>
                  </a:moveTo>
                  <a:cubicBezTo>
                    <a:pt x="246" y="785"/>
                    <a:pt x="507" y="1292"/>
                    <a:pt x="573" y="1406"/>
                  </a:cubicBezTo>
                  <a:cubicBezTo>
                    <a:pt x="949" y="2044"/>
                    <a:pt x="1145" y="2714"/>
                    <a:pt x="1390" y="3417"/>
                  </a:cubicBezTo>
                  <a:cubicBezTo>
                    <a:pt x="2322" y="6212"/>
                    <a:pt x="1815" y="9335"/>
                    <a:pt x="622" y="11721"/>
                  </a:cubicBezTo>
                  <a:cubicBezTo>
                    <a:pt x="409" y="12163"/>
                    <a:pt x="851" y="13569"/>
                    <a:pt x="1504" y="13340"/>
                  </a:cubicBezTo>
                  <a:cubicBezTo>
                    <a:pt x="2485" y="13013"/>
                    <a:pt x="2600" y="11787"/>
                    <a:pt x="2812" y="10953"/>
                  </a:cubicBezTo>
                  <a:cubicBezTo>
                    <a:pt x="3433" y="8452"/>
                    <a:pt x="3384" y="5297"/>
                    <a:pt x="2404" y="2861"/>
                  </a:cubicBezTo>
                  <a:cubicBezTo>
                    <a:pt x="2158" y="2273"/>
                    <a:pt x="1521" y="867"/>
                    <a:pt x="1063" y="638"/>
                  </a:cubicBezTo>
                  <a:cubicBezTo>
                    <a:pt x="769" y="491"/>
                    <a:pt x="311" y="0"/>
                    <a:pt x="0" y="311"/>
                  </a:cubicBezTo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5"/>
            <p:cNvSpPr/>
            <p:nvPr/>
          </p:nvSpPr>
          <p:spPr>
            <a:xfrm>
              <a:off x="2056375" y="2270000"/>
              <a:ext cx="52104" cy="89469"/>
            </a:xfrm>
            <a:custGeom>
              <a:avLst/>
              <a:gdLst/>
              <a:ahLst/>
              <a:cxnLst/>
              <a:rect l="l" t="t" r="r" b="b"/>
              <a:pathLst>
                <a:path w="753" h="1293" extrusionOk="0">
                  <a:moveTo>
                    <a:pt x="0" y="949"/>
                  </a:moveTo>
                  <a:cubicBezTo>
                    <a:pt x="0" y="867"/>
                    <a:pt x="164" y="835"/>
                    <a:pt x="213" y="753"/>
                  </a:cubicBezTo>
                  <a:cubicBezTo>
                    <a:pt x="295" y="606"/>
                    <a:pt x="393" y="442"/>
                    <a:pt x="491" y="295"/>
                  </a:cubicBezTo>
                  <a:cubicBezTo>
                    <a:pt x="573" y="181"/>
                    <a:pt x="654" y="83"/>
                    <a:pt x="752" y="1"/>
                  </a:cubicBezTo>
                  <a:cubicBezTo>
                    <a:pt x="752" y="295"/>
                    <a:pt x="524" y="1080"/>
                    <a:pt x="311" y="1292"/>
                  </a:cubicBezTo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5"/>
            <p:cNvSpPr/>
            <p:nvPr/>
          </p:nvSpPr>
          <p:spPr>
            <a:xfrm>
              <a:off x="2111108" y="2242737"/>
              <a:ext cx="197967" cy="192916"/>
            </a:xfrm>
            <a:custGeom>
              <a:avLst/>
              <a:gdLst/>
              <a:ahLst/>
              <a:cxnLst/>
              <a:rect l="l" t="t" r="r" b="b"/>
              <a:pathLst>
                <a:path w="2861" h="2788" extrusionOk="0">
                  <a:moveTo>
                    <a:pt x="965" y="1"/>
                  </a:moveTo>
                  <a:cubicBezTo>
                    <a:pt x="930" y="1"/>
                    <a:pt x="933" y="47"/>
                    <a:pt x="991" y="150"/>
                  </a:cubicBezTo>
                  <a:cubicBezTo>
                    <a:pt x="1121" y="399"/>
                    <a:pt x="1316" y="770"/>
                    <a:pt x="1432" y="992"/>
                  </a:cubicBezTo>
                  <a:lnTo>
                    <a:pt x="1432" y="992"/>
                  </a:lnTo>
                  <a:cubicBezTo>
                    <a:pt x="1142" y="499"/>
                    <a:pt x="683" y="152"/>
                    <a:pt x="567" y="152"/>
                  </a:cubicBezTo>
                  <a:cubicBezTo>
                    <a:pt x="517" y="152"/>
                    <a:pt x="530" y="217"/>
                    <a:pt x="648" y="362"/>
                  </a:cubicBezTo>
                  <a:cubicBezTo>
                    <a:pt x="860" y="624"/>
                    <a:pt x="1057" y="902"/>
                    <a:pt x="1220" y="1179"/>
                  </a:cubicBezTo>
                  <a:cubicBezTo>
                    <a:pt x="847" y="698"/>
                    <a:pt x="421" y="474"/>
                    <a:pt x="307" y="474"/>
                  </a:cubicBezTo>
                  <a:cubicBezTo>
                    <a:pt x="266" y="474"/>
                    <a:pt x="265" y="502"/>
                    <a:pt x="321" y="558"/>
                  </a:cubicBezTo>
                  <a:cubicBezTo>
                    <a:pt x="550" y="771"/>
                    <a:pt x="959" y="1294"/>
                    <a:pt x="959" y="1294"/>
                  </a:cubicBezTo>
                  <a:cubicBezTo>
                    <a:pt x="469" y="915"/>
                    <a:pt x="151" y="755"/>
                    <a:pt x="59" y="755"/>
                  </a:cubicBezTo>
                  <a:cubicBezTo>
                    <a:pt x="0" y="755"/>
                    <a:pt x="34" y="820"/>
                    <a:pt x="174" y="934"/>
                  </a:cubicBezTo>
                  <a:cubicBezTo>
                    <a:pt x="484" y="1212"/>
                    <a:pt x="1335" y="1981"/>
                    <a:pt x="1335" y="1981"/>
                  </a:cubicBezTo>
                  <a:cubicBezTo>
                    <a:pt x="1320" y="1980"/>
                    <a:pt x="1305" y="1979"/>
                    <a:pt x="1290" y="1979"/>
                  </a:cubicBezTo>
                  <a:cubicBezTo>
                    <a:pt x="829" y="1979"/>
                    <a:pt x="367" y="2405"/>
                    <a:pt x="611" y="2405"/>
                  </a:cubicBezTo>
                  <a:cubicBezTo>
                    <a:pt x="637" y="2405"/>
                    <a:pt x="671" y="2400"/>
                    <a:pt x="713" y="2389"/>
                  </a:cubicBezTo>
                  <a:cubicBezTo>
                    <a:pt x="835" y="2374"/>
                    <a:pt x="956" y="2367"/>
                    <a:pt x="1077" y="2367"/>
                  </a:cubicBezTo>
                  <a:cubicBezTo>
                    <a:pt x="1347" y="2367"/>
                    <a:pt x="1614" y="2403"/>
                    <a:pt x="1874" y="2471"/>
                  </a:cubicBezTo>
                  <a:cubicBezTo>
                    <a:pt x="2197" y="2645"/>
                    <a:pt x="2506" y="2787"/>
                    <a:pt x="2674" y="2787"/>
                  </a:cubicBezTo>
                  <a:cubicBezTo>
                    <a:pt x="2821" y="2787"/>
                    <a:pt x="2860" y="2679"/>
                    <a:pt x="2708" y="2389"/>
                  </a:cubicBezTo>
                  <a:cubicBezTo>
                    <a:pt x="2463" y="1948"/>
                    <a:pt x="1743" y="820"/>
                    <a:pt x="1743" y="820"/>
                  </a:cubicBezTo>
                  <a:cubicBezTo>
                    <a:pt x="1422" y="332"/>
                    <a:pt x="1058" y="1"/>
                    <a:pt x="965" y="1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75"/>
          <p:cNvGrpSpPr/>
          <p:nvPr/>
        </p:nvGrpSpPr>
        <p:grpSpPr>
          <a:xfrm>
            <a:off x="2540528" y="2390606"/>
            <a:ext cx="832548" cy="2154232"/>
            <a:chOff x="2540528" y="2390606"/>
            <a:chExt cx="832548" cy="2154232"/>
          </a:xfrm>
        </p:grpSpPr>
        <p:sp>
          <p:nvSpPr>
            <p:cNvPr id="1949" name="Google Shape;1949;p75"/>
            <p:cNvSpPr/>
            <p:nvPr/>
          </p:nvSpPr>
          <p:spPr>
            <a:xfrm>
              <a:off x="3111728" y="3437380"/>
              <a:ext cx="175409" cy="1078058"/>
            </a:xfrm>
            <a:custGeom>
              <a:avLst/>
              <a:gdLst/>
              <a:ahLst/>
              <a:cxnLst/>
              <a:rect l="l" t="t" r="r" b="b"/>
              <a:pathLst>
                <a:path w="2535" h="15580" extrusionOk="0">
                  <a:moveTo>
                    <a:pt x="2534" y="0"/>
                  </a:moveTo>
                  <a:lnTo>
                    <a:pt x="0" y="491"/>
                  </a:lnTo>
                  <a:cubicBezTo>
                    <a:pt x="0" y="491"/>
                    <a:pt x="164" y="5852"/>
                    <a:pt x="278" y="7405"/>
                  </a:cubicBezTo>
                  <a:cubicBezTo>
                    <a:pt x="425" y="9449"/>
                    <a:pt x="327" y="15563"/>
                    <a:pt x="327" y="15563"/>
                  </a:cubicBezTo>
                  <a:lnTo>
                    <a:pt x="1423" y="15579"/>
                  </a:lnTo>
                  <a:cubicBezTo>
                    <a:pt x="1423" y="15579"/>
                    <a:pt x="2256" y="8730"/>
                    <a:pt x="2371" y="6441"/>
                  </a:cubicBezTo>
                  <a:cubicBezTo>
                    <a:pt x="2452" y="4970"/>
                    <a:pt x="2534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5"/>
            <p:cNvSpPr/>
            <p:nvPr/>
          </p:nvSpPr>
          <p:spPr>
            <a:xfrm>
              <a:off x="2833428" y="3455439"/>
              <a:ext cx="327016" cy="1059998"/>
            </a:xfrm>
            <a:custGeom>
              <a:avLst/>
              <a:gdLst/>
              <a:ahLst/>
              <a:cxnLst/>
              <a:rect l="l" t="t" r="r" b="b"/>
              <a:pathLst>
                <a:path w="4726" h="15319" extrusionOk="0">
                  <a:moveTo>
                    <a:pt x="1881" y="1"/>
                  </a:moveTo>
                  <a:lnTo>
                    <a:pt x="1" y="15318"/>
                  </a:lnTo>
                  <a:lnTo>
                    <a:pt x="916" y="15318"/>
                  </a:lnTo>
                  <a:cubicBezTo>
                    <a:pt x="916" y="15318"/>
                    <a:pt x="2518" y="9466"/>
                    <a:pt x="3058" y="7504"/>
                  </a:cubicBezTo>
                  <a:cubicBezTo>
                    <a:pt x="3532" y="5837"/>
                    <a:pt x="4725" y="197"/>
                    <a:pt x="4725" y="197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5"/>
            <p:cNvSpPr/>
            <p:nvPr/>
          </p:nvSpPr>
          <p:spPr>
            <a:xfrm>
              <a:off x="2923935" y="2801690"/>
              <a:ext cx="372200" cy="711532"/>
            </a:xfrm>
            <a:custGeom>
              <a:avLst/>
              <a:gdLst/>
              <a:ahLst/>
              <a:cxnLst/>
              <a:rect l="l" t="t" r="r" b="b"/>
              <a:pathLst>
                <a:path w="5379" h="10283" extrusionOk="0">
                  <a:moveTo>
                    <a:pt x="2110" y="0"/>
                  </a:moveTo>
                  <a:lnTo>
                    <a:pt x="1259" y="131"/>
                  </a:lnTo>
                  <a:lnTo>
                    <a:pt x="1" y="752"/>
                  </a:lnTo>
                  <a:lnTo>
                    <a:pt x="475" y="10282"/>
                  </a:lnTo>
                  <a:lnTo>
                    <a:pt x="5379" y="9874"/>
                  </a:lnTo>
                  <a:lnTo>
                    <a:pt x="4562" y="768"/>
                  </a:lnTo>
                  <a:lnTo>
                    <a:pt x="21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5"/>
            <p:cNvSpPr/>
            <p:nvPr/>
          </p:nvSpPr>
          <p:spPr>
            <a:xfrm>
              <a:off x="3011050" y="2658181"/>
              <a:ext cx="150499" cy="210422"/>
            </a:xfrm>
            <a:custGeom>
              <a:avLst/>
              <a:gdLst/>
              <a:ahLst/>
              <a:cxnLst/>
              <a:rect l="l" t="t" r="r" b="b"/>
              <a:pathLst>
                <a:path w="2175" h="3041" extrusionOk="0">
                  <a:moveTo>
                    <a:pt x="1184" y="1"/>
                  </a:moveTo>
                  <a:cubicBezTo>
                    <a:pt x="1138" y="1"/>
                    <a:pt x="1093" y="5"/>
                    <a:pt x="1047" y="14"/>
                  </a:cubicBezTo>
                  <a:lnTo>
                    <a:pt x="932" y="31"/>
                  </a:lnTo>
                  <a:cubicBezTo>
                    <a:pt x="360" y="145"/>
                    <a:pt x="0" y="848"/>
                    <a:pt x="180" y="1535"/>
                  </a:cubicBezTo>
                  <a:lnTo>
                    <a:pt x="164" y="1535"/>
                  </a:lnTo>
                  <a:lnTo>
                    <a:pt x="344" y="2254"/>
                  </a:lnTo>
                  <a:cubicBezTo>
                    <a:pt x="467" y="2734"/>
                    <a:pt x="809" y="3041"/>
                    <a:pt x="1196" y="3041"/>
                  </a:cubicBezTo>
                  <a:cubicBezTo>
                    <a:pt x="1270" y="3041"/>
                    <a:pt x="1346" y="3030"/>
                    <a:pt x="1423" y="3006"/>
                  </a:cubicBezTo>
                  <a:cubicBezTo>
                    <a:pt x="1897" y="2859"/>
                    <a:pt x="2175" y="2319"/>
                    <a:pt x="2126" y="1747"/>
                  </a:cubicBezTo>
                  <a:lnTo>
                    <a:pt x="2060" y="995"/>
                  </a:lnTo>
                  <a:cubicBezTo>
                    <a:pt x="2016" y="417"/>
                    <a:pt x="1622" y="1"/>
                    <a:pt x="1184" y="1"/>
                  </a:cubicBezTo>
                  <a:close/>
                </a:path>
              </a:pathLst>
            </a:custGeom>
            <a:solidFill>
              <a:srgbClr val="FFA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5"/>
            <p:cNvSpPr/>
            <p:nvPr/>
          </p:nvSpPr>
          <p:spPr>
            <a:xfrm>
              <a:off x="2951128" y="2416900"/>
              <a:ext cx="321272" cy="382718"/>
            </a:xfrm>
            <a:custGeom>
              <a:avLst/>
              <a:gdLst/>
              <a:ahLst/>
              <a:cxnLst/>
              <a:rect l="l" t="t" r="r" b="b"/>
              <a:pathLst>
                <a:path w="4643" h="5531" extrusionOk="0">
                  <a:moveTo>
                    <a:pt x="2289" y="0"/>
                  </a:moveTo>
                  <a:cubicBezTo>
                    <a:pt x="2257" y="0"/>
                    <a:pt x="2224" y="1"/>
                    <a:pt x="2191" y="3"/>
                  </a:cubicBezTo>
                  <a:cubicBezTo>
                    <a:pt x="948" y="68"/>
                    <a:pt x="0" y="1343"/>
                    <a:pt x="65" y="2864"/>
                  </a:cubicBezTo>
                  <a:cubicBezTo>
                    <a:pt x="145" y="4329"/>
                    <a:pt x="163" y="5531"/>
                    <a:pt x="1313" y="5531"/>
                  </a:cubicBezTo>
                  <a:cubicBezTo>
                    <a:pt x="1343" y="5531"/>
                    <a:pt x="1374" y="5530"/>
                    <a:pt x="1406" y="5528"/>
                  </a:cubicBezTo>
                  <a:cubicBezTo>
                    <a:pt x="2648" y="5463"/>
                    <a:pt x="4643" y="4122"/>
                    <a:pt x="4561" y="2619"/>
                  </a:cubicBezTo>
                  <a:cubicBezTo>
                    <a:pt x="4497" y="1155"/>
                    <a:pt x="3489" y="0"/>
                    <a:pt x="2289" y="0"/>
                  </a:cubicBezTo>
                  <a:close/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5"/>
            <p:cNvSpPr/>
            <p:nvPr/>
          </p:nvSpPr>
          <p:spPr>
            <a:xfrm>
              <a:off x="2826025" y="2390606"/>
              <a:ext cx="465613" cy="354555"/>
            </a:xfrm>
            <a:custGeom>
              <a:avLst/>
              <a:gdLst/>
              <a:ahLst/>
              <a:cxnLst/>
              <a:rect l="l" t="t" r="r" b="b"/>
              <a:pathLst>
                <a:path w="6729" h="5124" extrusionOk="0">
                  <a:moveTo>
                    <a:pt x="4244" y="0"/>
                  </a:moveTo>
                  <a:cubicBezTo>
                    <a:pt x="3472" y="0"/>
                    <a:pt x="2858" y="349"/>
                    <a:pt x="2235" y="349"/>
                  </a:cubicBezTo>
                  <a:cubicBezTo>
                    <a:pt x="2025" y="349"/>
                    <a:pt x="1814" y="309"/>
                    <a:pt x="1596" y="203"/>
                  </a:cubicBezTo>
                  <a:cubicBezTo>
                    <a:pt x="1482" y="147"/>
                    <a:pt x="1372" y="122"/>
                    <a:pt x="1268" y="122"/>
                  </a:cubicBezTo>
                  <a:cubicBezTo>
                    <a:pt x="403" y="122"/>
                    <a:pt x="1" y="1885"/>
                    <a:pt x="1972" y="2279"/>
                  </a:cubicBezTo>
                  <a:cubicBezTo>
                    <a:pt x="2476" y="2380"/>
                    <a:pt x="2870" y="2416"/>
                    <a:pt x="3183" y="2416"/>
                  </a:cubicBezTo>
                  <a:cubicBezTo>
                    <a:pt x="3964" y="2416"/>
                    <a:pt x="4239" y="2192"/>
                    <a:pt x="4456" y="2192"/>
                  </a:cubicBezTo>
                  <a:cubicBezTo>
                    <a:pt x="4533" y="2192"/>
                    <a:pt x="4603" y="2220"/>
                    <a:pt x="4685" y="2296"/>
                  </a:cubicBezTo>
                  <a:cubicBezTo>
                    <a:pt x="4685" y="2296"/>
                    <a:pt x="4473" y="3440"/>
                    <a:pt x="4832" y="4355"/>
                  </a:cubicBezTo>
                  <a:cubicBezTo>
                    <a:pt x="4930" y="4601"/>
                    <a:pt x="4898" y="4944"/>
                    <a:pt x="5127" y="5107"/>
                  </a:cubicBezTo>
                  <a:lnTo>
                    <a:pt x="5127" y="5124"/>
                  </a:lnTo>
                  <a:cubicBezTo>
                    <a:pt x="5830" y="4829"/>
                    <a:pt x="6336" y="4208"/>
                    <a:pt x="6483" y="3473"/>
                  </a:cubicBezTo>
                  <a:cubicBezTo>
                    <a:pt x="6729" y="2197"/>
                    <a:pt x="6058" y="1772"/>
                    <a:pt x="6058" y="1772"/>
                  </a:cubicBezTo>
                  <a:cubicBezTo>
                    <a:pt x="6058" y="1772"/>
                    <a:pt x="6549" y="628"/>
                    <a:pt x="5061" y="138"/>
                  </a:cubicBezTo>
                  <a:cubicBezTo>
                    <a:pt x="4768" y="38"/>
                    <a:pt x="4497" y="0"/>
                    <a:pt x="4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5"/>
            <p:cNvSpPr/>
            <p:nvPr/>
          </p:nvSpPr>
          <p:spPr>
            <a:xfrm>
              <a:off x="3156981" y="2632371"/>
              <a:ext cx="72793" cy="70095"/>
            </a:xfrm>
            <a:custGeom>
              <a:avLst/>
              <a:gdLst/>
              <a:ahLst/>
              <a:cxnLst/>
              <a:rect l="l" t="t" r="r" b="b"/>
              <a:pathLst>
                <a:path w="1052" h="1013" extrusionOk="0">
                  <a:moveTo>
                    <a:pt x="601" y="1"/>
                  </a:moveTo>
                  <a:cubicBezTo>
                    <a:pt x="472" y="1"/>
                    <a:pt x="360" y="44"/>
                    <a:pt x="360" y="44"/>
                  </a:cubicBezTo>
                  <a:lnTo>
                    <a:pt x="0" y="992"/>
                  </a:lnTo>
                  <a:cubicBezTo>
                    <a:pt x="55" y="1006"/>
                    <a:pt x="112" y="1012"/>
                    <a:pt x="169" y="1012"/>
                  </a:cubicBezTo>
                  <a:cubicBezTo>
                    <a:pt x="593" y="1012"/>
                    <a:pt x="1051" y="663"/>
                    <a:pt x="965" y="289"/>
                  </a:cubicBezTo>
                  <a:cubicBezTo>
                    <a:pt x="913" y="56"/>
                    <a:pt x="746" y="1"/>
                    <a:pt x="601" y="1"/>
                  </a:cubicBezTo>
                  <a:close/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5"/>
            <p:cNvSpPr/>
            <p:nvPr/>
          </p:nvSpPr>
          <p:spPr>
            <a:xfrm>
              <a:off x="2977422" y="2628081"/>
              <a:ext cx="58608" cy="69610"/>
            </a:xfrm>
            <a:custGeom>
              <a:avLst/>
              <a:gdLst/>
              <a:ahLst/>
              <a:cxnLst/>
              <a:rect l="l" t="t" r="r" b="b"/>
              <a:pathLst>
                <a:path w="847" h="1006" extrusionOk="0">
                  <a:moveTo>
                    <a:pt x="724" y="0"/>
                  </a:moveTo>
                  <a:cubicBezTo>
                    <a:pt x="694" y="0"/>
                    <a:pt x="661" y="13"/>
                    <a:pt x="634" y="41"/>
                  </a:cubicBezTo>
                  <a:cubicBezTo>
                    <a:pt x="552" y="122"/>
                    <a:pt x="552" y="269"/>
                    <a:pt x="454" y="351"/>
                  </a:cubicBezTo>
                  <a:cubicBezTo>
                    <a:pt x="372" y="433"/>
                    <a:pt x="258" y="498"/>
                    <a:pt x="160" y="580"/>
                  </a:cubicBezTo>
                  <a:cubicBezTo>
                    <a:pt x="1" y="710"/>
                    <a:pt x="84" y="1005"/>
                    <a:pt x="275" y="1005"/>
                  </a:cubicBezTo>
                  <a:cubicBezTo>
                    <a:pt x="300" y="1005"/>
                    <a:pt x="327" y="1000"/>
                    <a:pt x="356" y="989"/>
                  </a:cubicBezTo>
                  <a:cubicBezTo>
                    <a:pt x="536" y="907"/>
                    <a:pt x="683" y="760"/>
                    <a:pt x="732" y="580"/>
                  </a:cubicBezTo>
                  <a:cubicBezTo>
                    <a:pt x="830" y="417"/>
                    <a:pt x="846" y="237"/>
                    <a:pt x="813" y="73"/>
                  </a:cubicBezTo>
                  <a:cubicBezTo>
                    <a:pt x="804" y="26"/>
                    <a:pt x="767" y="0"/>
                    <a:pt x="724" y="0"/>
                  </a:cubicBezTo>
                  <a:close/>
                </a:path>
              </a:pathLst>
            </a:custGeom>
            <a:solidFill>
              <a:srgbClr val="FA8152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5"/>
            <p:cNvSpPr/>
            <p:nvPr/>
          </p:nvSpPr>
          <p:spPr>
            <a:xfrm>
              <a:off x="2688674" y="4479102"/>
              <a:ext cx="236509" cy="65735"/>
            </a:xfrm>
            <a:custGeom>
              <a:avLst/>
              <a:gdLst/>
              <a:ahLst/>
              <a:cxnLst/>
              <a:rect l="l" t="t" r="r" b="b"/>
              <a:pathLst>
                <a:path w="3418" h="950" extrusionOk="0">
                  <a:moveTo>
                    <a:pt x="2207" y="1"/>
                  </a:moveTo>
                  <a:lnTo>
                    <a:pt x="2011" y="328"/>
                  </a:lnTo>
                  <a:cubicBezTo>
                    <a:pt x="2011" y="328"/>
                    <a:pt x="1096" y="557"/>
                    <a:pt x="1" y="704"/>
                  </a:cubicBezTo>
                  <a:lnTo>
                    <a:pt x="33" y="818"/>
                  </a:lnTo>
                  <a:lnTo>
                    <a:pt x="1" y="867"/>
                  </a:lnTo>
                  <a:lnTo>
                    <a:pt x="33" y="949"/>
                  </a:lnTo>
                  <a:lnTo>
                    <a:pt x="3417" y="786"/>
                  </a:lnTo>
                  <a:lnTo>
                    <a:pt x="3401" y="687"/>
                  </a:lnTo>
                  <a:cubicBezTo>
                    <a:pt x="3401" y="655"/>
                    <a:pt x="3221" y="132"/>
                    <a:pt x="3221" y="132"/>
                  </a:cubicBezTo>
                  <a:lnTo>
                    <a:pt x="3205" y="50"/>
                  </a:lnTo>
                  <a:lnTo>
                    <a:pt x="3172" y="50"/>
                  </a:lnTo>
                  <a:lnTo>
                    <a:pt x="3172" y="148"/>
                  </a:lnTo>
                  <a:lnTo>
                    <a:pt x="2256" y="197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5"/>
            <p:cNvSpPr/>
            <p:nvPr/>
          </p:nvSpPr>
          <p:spPr>
            <a:xfrm>
              <a:off x="3120793" y="4479102"/>
              <a:ext cx="236439" cy="65735"/>
            </a:xfrm>
            <a:custGeom>
              <a:avLst/>
              <a:gdLst/>
              <a:ahLst/>
              <a:cxnLst/>
              <a:rect l="l" t="t" r="r" b="b"/>
              <a:pathLst>
                <a:path w="3417" h="950" extrusionOk="0">
                  <a:moveTo>
                    <a:pt x="1177" y="1"/>
                  </a:moveTo>
                  <a:lnTo>
                    <a:pt x="1177" y="197"/>
                  </a:lnTo>
                  <a:lnTo>
                    <a:pt x="245" y="148"/>
                  </a:lnTo>
                  <a:lnTo>
                    <a:pt x="245" y="50"/>
                  </a:lnTo>
                  <a:lnTo>
                    <a:pt x="229" y="50"/>
                  </a:lnTo>
                  <a:lnTo>
                    <a:pt x="196" y="132"/>
                  </a:lnTo>
                  <a:cubicBezTo>
                    <a:pt x="196" y="132"/>
                    <a:pt x="17" y="655"/>
                    <a:pt x="17" y="687"/>
                  </a:cubicBezTo>
                  <a:lnTo>
                    <a:pt x="0" y="786"/>
                  </a:lnTo>
                  <a:lnTo>
                    <a:pt x="3384" y="949"/>
                  </a:lnTo>
                  <a:lnTo>
                    <a:pt x="3417" y="867"/>
                  </a:lnTo>
                  <a:lnTo>
                    <a:pt x="3384" y="818"/>
                  </a:lnTo>
                  <a:lnTo>
                    <a:pt x="3417" y="704"/>
                  </a:lnTo>
                  <a:cubicBezTo>
                    <a:pt x="2321" y="557"/>
                    <a:pt x="1422" y="328"/>
                    <a:pt x="1422" y="328"/>
                  </a:cubicBezTo>
                  <a:lnTo>
                    <a:pt x="1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5"/>
            <p:cNvSpPr/>
            <p:nvPr/>
          </p:nvSpPr>
          <p:spPr>
            <a:xfrm>
              <a:off x="2770115" y="2866110"/>
              <a:ext cx="161847" cy="279479"/>
            </a:xfrm>
            <a:custGeom>
              <a:avLst/>
              <a:gdLst/>
              <a:ahLst/>
              <a:cxnLst/>
              <a:rect l="l" t="t" r="r" b="b"/>
              <a:pathLst>
                <a:path w="2339" h="4039" extrusionOk="0">
                  <a:moveTo>
                    <a:pt x="1880" y="115"/>
                  </a:moveTo>
                  <a:cubicBezTo>
                    <a:pt x="1799" y="115"/>
                    <a:pt x="1668" y="377"/>
                    <a:pt x="1619" y="459"/>
                  </a:cubicBezTo>
                  <a:cubicBezTo>
                    <a:pt x="1308" y="933"/>
                    <a:pt x="1047" y="1407"/>
                    <a:pt x="818" y="1913"/>
                  </a:cubicBezTo>
                  <a:cubicBezTo>
                    <a:pt x="540" y="2453"/>
                    <a:pt x="1" y="3172"/>
                    <a:pt x="1" y="3744"/>
                  </a:cubicBezTo>
                  <a:cubicBezTo>
                    <a:pt x="1" y="3842"/>
                    <a:pt x="180" y="3744"/>
                    <a:pt x="278" y="3744"/>
                  </a:cubicBezTo>
                  <a:cubicBezTo>
                    <a:pt x="507" y="3728"/>
                    <a:pt x="752" y="3728"/>
                    <a:pt x="981" y="3777"/>
                  </a:cubicBezTo>
                  <a:cubicBezTo>
                    <a:pt x="1112" y="3810"/>
                    <a:pt x="1897" y="4039"/>
                    <a:pt x="1979" y="3973"/>
                  </a:cubicBezTo>
                  <a:cubicBezTo>
                    <a:pt x="2109" y="3842"/>
                    <a:pt x="2077" y="3221"/>
                    <a:pt x="2109" y="3041"/>
                  </a:cubicBezTo>
                  <a:cubicBezTo>
                    <a:pt x="2191" y="2387"/>
                    <a:pt x="2338" y="1701"/>
                    <a:pt x="2175" y="1047"/>
                  </a:cubicBezTo>
                  <a:cubicBezTo>
                    <a:pt x="2077" y="687"/>
                    <a:pt x="2224" y="230"/>
                    <a:pt x="1995" y="1"/>
                  </a:cubicBezTo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5"/>
            <p:cNvSpPr/>
            <p:nvPr/>
          </p:nvSpPr>
          <p:spPr>
            <a:xfrm>
              <a:off x="3223685" y="2860505"/>
              <a:ext cx="149392" cy="912890"/>
            </a:xfrm>
            <a:custGeom>
              <a:avLst/>
              <a:gdLst/>
              <a:ahLst/>
              <a:cxnLst/>
              <a:rect l="l" t="t" r="r" b="b"/>
              <a:pathLst>
                <a:path w="2159" h="13193" extrusionOk="0">
                  <a:moveTo>
                    <a:pt x="246" y="0"/>
                  </a:moveTo>
                  <a:cubicBezTo>
                    <a:pt x="83" y="0"/>
                    <a:pt x="409" y="82"/>
                    <a:pt x="442" y="180"/>
                  </a:cubicBezTo>
                  <a:cubicBezTo>
                    <a:pt x="524" y="392"/>
                    <a:pt x="851" y="638"/>
                    <a:pt x="998" y="866"/>
                  </a:cubicBezTo>
                  <a:cubicBezTo>
                    <a:pt x="1423" y="1569"/>
                    <a:pt x="1685" y="2370"/>
                    <a:pt x="1750" y="3188"/>
                  </a:cubicBezTo>
                  <a:cubicBezTo>
                    <a:pt x="2028" y="5869"/>
                    <a:pt x="2159" y="9710"/>
                    <a:pt x="1832" y="12424"/>
                  </a:cubicBezTo>
                  <a:cubicBezTo>
                    <a:pt x="1734" y="13192"/>
                    <a:pt x="1832" y="12424"/>
                    <a:pt x="1309" y="12947"/>
                  </a:cubicBezTo>
                  <a:cubicBezTo>
                    <a:pt x="1210" y="13045"/>
                    <a:pt x="1014" y="11737"/>
                    <a:pt x="998" y="11639"/>
                  </a:cubicBezTo>
                  <a:cubicBezTo>
                    <a:pt x="867" y="10691"/>
                    <a:pt x="671" y="9776"/>
                    <a:pt x="589" y="8828"/>
                  </a:cubicBezTo>
                  <a:cubicBezTo>
                    <a:pt x="328" y="5901"/>
                    <a:pt x="1" y="3057"/>
                    <a:pt x="1" y="147"/>
                  </a:cubicBezTo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5"/>
            <p:cNvSpPr/>
            <p:nvPr/>
          </p:nvSpPr>
          <p:spPr>
            <a:xfrm>
              <a:off x="2983926" y="2930599"/>
              <a:ext cx="4567" cy="3460"/>
            </a:xfrm>
            <a:custGeom>
              <a:avLst/>
              <a:gdLst/>
              <a:ahLst/>
              <a:cxnLst/>
              <a:rect l="l" t="t" r="r" b="b"/>
              <a:pathLst>
                <a:path w="66" h="50" extrusionOk="0">
                  <a:moveTo>
                    <a:pt x="66" y="1"/>
                  </a:moveTo>
                  <a:cubicBezTo>
                    <a:pt x="66" y="50"/>
                    <a:pt x="49" y="33"/>
                    <a:pt x="0" y="33"/>
                  </a:cubicBezTo>
                </a:path>
              </a:pathLst>
            </a:custGeom>
            <a:solidFill>
              <a:srgbClr val="322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5"/>
            <p:cNvSpPr/>
            <p:nvPr/>
          </p:nvSpPr>
          <p:spPr>
            <a:xfrm>
              <a:off x="2756553" y="2853655"/>
              <a:ext cx="207031" cy="313453"/>
            </a:xfrm>
            <a:custGeom>
              <a:avLst/>
              <a:gdLst/>
              <a:ahLst/>
              <a:cxnLst/>
              <a:rect l="l" t="t" r="r" b="b"/>
              <a:pathLst>
                <a:path w="2992" h="4530" extrusionOk="0">
                  <a:moveTo>
                    <a:pt x="2420" y="1"/>
                  </a:moveTo>
                  <a:cubicBezTo>
                    <a:pt x="1995" y="1"/>
                    <a:pt x="1488" y="1178"/>
                    <a:pt x="1308" y="1489"/>
                  </a:cubicBezTo>
                  <a:cubicBezTo>
                    <a:pt x="981" y="2077"/>
                    <a:pt x="540" y="2617"/>
                    <a:pt x="246" y="3221"/>
                  </a:cubicBezTo>
                  <a:cubicBezTo>
                    <a:pt x="147" y="3352"/>
                    <a:pt x="66" y="3516"/>
                    <a:pt x="0" y="3663"/>
                  </a:cubicBezTo>
                  <a:cubicBezTo>
                    <a:pt x="180" y="3843"/>
                    <a:pt x="818" y="3794"/>
                    <a:pt x="1079" y="3875"/>
                  </a:cubicBezTo>
                  <a:cubicBezTo>
                    <a:pt x="1324" y="3941"/>
                    <a:pt x="2305" y="4529"/>
                    <a:pt x="2567" y="4284"/>
                  </a:cubicBezTo>
                  <a:cubicBezTo>
                    <a:pt x="2665" y="4170"/>
                    <a:pt x="2616" y="3892"/>
                    <a:pt x="2665" y="3728"/>
                  </a:cubicBezTo>
                  <a:cubicBezTo>
                    <a:pt x="2796" y="3189"/>
                    <a:pt x="2992" y="2290"/>
                    <a:pt x="2796" y="1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5"/>
            <p:cNvSpPr/>
            <p:nvPr/>
          </p:nvSpPr>
          <p:spPr>
            <a:xfrm>
              <a:off x="3172827" y="3012041"/>
              <a:ext cx="5674" cy="2353"/>
            </a:xfrm>
            <a:custGeom>
              <a:avLst/>
              <a:gdLst/>
              <a:ahLst/>
              <a:cxnLst/>
              <a:rect l="l" t="t" r="r" b="b"/>
              <a:pathLst>
                <a:path w="82" h="34" extrusionOk="0">
                  <a:moveTo>
                    <a:pt x="82" y="1"/>
                  </a:moveTo>
                  <a:cubicBezTo>
                    <a:pt x="16" y="1"/>
                    <a:pt x="49" y="1"/>
                    <a:pt x="0" y="33"/>
                  </a:cubicBezTo>
                </a:path>
              </a:pathLst>
            </a:custGeom>
            <a:solidFill>
              <a:srgbClr val="322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5"/>
            <p:cNvSpPr/>
            <p:nvPr/>
          </p:nvSpPr>
          <p:spPr>
            <a:xfrm>
              <a:off x="3159196" y="2843484"/>
              <a:ext cx="212775" cy="343968"/>
            </a:xfrm>
            <a:custGeom>
              <a:avLst/>
              <a:gdLst/>
              <a:ahLst/>
              <a:cxnLst/>
              <a:rect l="l" t="t" r="r" b="b"/>
              <a:pathLst>
                <a:path w="3075" h="4971" extrusionOk="0">
                  <a:moveTo>
                    <a:pt x="410" y="311"/>
                  </a:moveTo>
                  <a:cubicBezTo>
                    <a:pt x="410" y="279"/>
                    <a:pt x="442" y="622"/>
                    <a:pt x="442" y="720"/>
                  </a:cubicBezTo>
                  <a:lnTo>
                    <a:pt x="442" y="1734"/>
                  </a:lnTo>
                  <a:cubicBezTo>
                    <a:pt x="442" y="2469"/>
                    <a:pt x="410" y="3221"/>
                    <a:pt x="410" y="3941"/>
                  </a:cubicBezTo>
                  <a:cubicBezTo>
                    <a:pt x="410" y="4055"/>
                    <a:pt x="344" y="4529"/>
                    <a:pt x="410" y="4594"/>
                  </a:cubicBezTo>
                  <a:cubicBezTo>
                    <a:pt x="475" y="4676"/>
                    <a:pt x="491" y="4856"/>
                    <a:pt x="540" y="4905"/>
                  </a:cubicBezTo>
                  <a:cubicBezTo>
                    <a:pt x="606" y="4970"/>
                    <a:pt x="1031" y="4840"/>
                    <a:pt x="1096" y="4807"/>
                  </a:cubicBezTo>
                  <a:cubicBezTo>
                    <a:pt x="1554" y="4660"/>
                    <a:pt x="2993" y="4202"/>
                    <a:pt x="3074" y="4120"/>
                  </a:cubicBezTo>
                  <a:cubicBezTo>
                    <a:pt x="3074" y="4120"/>
                    <a:pt x="2943" y="3041"/>
                    <a:pt x="2878" y="2796"/>
                  </a:cubicBezTo>
                  <a:cubicBezTo>
                    <a:pt x="2535" y="1783"/>
                    <a:pt x="2273" y="671"/>
                    <a:pt x="1341" y="213"/>
                  </a:cubicBezTo>
                  <a:cubicBezTo>
                    <a:pt x="933" y="1"/>
                    <a:pt x="246" y="17"/>
                    <a:pt x="1" y="5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5"/>
            <p:cNvSpPr/>
            <p:nvPr/>
          </p:nvSpPr>
          <p:spPr>
            <a:xfrm>
              <a:off x="3009943" y="3447551"/>
              <a:ext cx="69" cy="3460"/>
            </a:xfrm>
            <a:custGeom>
              <a:avLst/>
              <a:gdLst/>
              <a:ahLst/>
              <a:cxnLst/>
              <a:rect l="l" t="t" r="r" b="b"/>
              <a:pathLst>
                <a:path w="1" h="50" extrusionOk="0">
                  <a:moveTo>
                    <a:pt x="0" y="0"/>
                  </a:moveTo>
                  <a:lnTo>
                    <a:pt x="0" y="49"/>
                  </a:lnTo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5"/>
            <p:cNvSpPr/>
            <p:nvPr/>
          </p:nvSpPr>
          <p:spPr>
            <a:xfrm>
              <a:off x="3239461" y="3633408"/>
              <a:ext cx="133270" cy="224607"/>
            </a:xfrm>
            <a:custGeom>
              <a:avLst/>
              <a:gdLst/>
              <a:ahLst/>
              <a:cxnLst/>
              <a:rect l="l" t="t" r="r" b="b"/>
              <a:pathLst>
                <a:path w="1926" h="3246" extrusionOk="0">
                  <a:moveTo>
                    <a:pt x="1371" y="0"/>
                  </a:moveTo>
                  <a:cubicBezTo>
                    <a:pt x="1236" y="0"/>
                    <a:pt x="1073" y="384"/>
                    <a:pt x="917" y="829"/>
                  </a:cubicBezTo>
                  <a:cubicBezTo>
                    <a:pt x="721" y="1156"/>
                    <a:pt x="459" y="1450"/>
                    <a:pt x="165" y="1695"/>
                  </a:cubicBezTo>
                  <a:cubicBezTo>
                    <a:pt x="0" y="1805"/>
                    <a:pt x="35" y="1863"/>
                    <a:pt x="154" y="1863"/>
                  </a:cubicBezTo>
                  <a:cubicBezTo>
                    <a:pt x="319" y="1863"/>
                    <a:pt x="646" y="1753"/>
                    <a:pt x="835" y="1515"/>
                  </a:cubicBezTo>
                  <a:lnTo>
                    <a:pt x="835" y="1515"/>
                  </a:lnTo>
                  <a:cubicBezTo>
                    <a:pt x="835" y="1516"/>
                    <a:pt x="721" y="2627"/>
                    <a:pt x="672" y="3019"/>
                  </a:cubicBezTo>
                  <a:cubicBezTo>
                    <a:pt x="656" y="3158"/>
                    <a:pt x="667" y="3227"/>
                    <a:pt x="694" y="3227"/>
                  </a:cubicBezTo>
                  <a:cubicBezTo>
                    <a:pt x="753" y="3227"/>
                    <a:pt x="892" y="2896"/>
                    <a:pt x="1015" y="2235"/>
                  </a:cubicBezTo>
                  <a:cubicBezTo>
                    <a:pt x="1015" y="2235"/>
                    <a:pt x="1048" y="2856"/>
                    <a:pt x="1015" y="3150"/>
                  </a:cubicBezTo>
                  <a:cubicBezTo>
                    <a:pt x="1009" y="3205"/>
                    <a:pt x="1015" y="3230"/>
                    <a:pt x="1029" y="3230"/>
                  </a:cubicBezTo>
                  <a:cubicBezTo>
                    <a:pt x="1090" y="3230"/>
                    <a:pt x="1297" y="2743"/>
                    <a:pt x="1244" y="2104"/>
                  </a:cubicBezTo>
                  <a:lnTo>
                    <a:pt x="1244" y="2104"/>
                  </a:lnTo>
                  <a:cubicBezTo>
                    <a:pt x="1326" y="2415"/>
                    <a:pt x="1358" y="2725"/>
                    <a:pt x="1358" y="3036"/>
                  </a:cubicBezTo>
                  <a:cubicBezTo>
                    <a:pt x="1366" y="3183"/>
                    <a:pt x="1388" y="3246"/>
                    <a:pt x="1415" y="3246"/>
                  </a:cubicBezTo>
                  <a:cubicBezTo>
                    <a:pt x="1498" y="3246"/>
                    <a:pt x="1628" y="2662"/>
                    <a:pt x="1526" y="2107"/>
                  </a:cubicBezTo>
                  <a:lnTo>
                    <a:pt x="1526" y="2107"/>
                  </a:lnTo>
                  <a:cubicBezTo>
                    <a:pt x="1582" y="2335"/>
                    <a:pt x="1672" y="2697"/>
                    <a:pt x="1734" y="2938"/>
                  </a:cubicBezTo>
                  <a:cubicBezTo>
                    <a:pt x="1756" y="3023"/>
                    <a:pt x="1778" y="3061"/>
                    <a:pt x="1798" y="3061"/>
                  </a:cubicBezTo>
                  <a:cubicBezTo>
                    <a:pt x="1872" y="3061"/>
                    <a:pt x="1926" y="2562"/>
                    <a:pt x="1849" y="1973"/>
                  </a:cubicBezTo>
                  <a:cubicBezTo>
                    <a:pt x="1849" y="1973"/>
                    <a:pt x="1636" y="747"/>
                    <a:pt x="1538" y="289"/>
                  </a:cubicBezTo>
                  <a:cubicBezTo>
                    <a:pt x="1491" y="85"/>
                    <a:pt x="1434" y="0"/>
                    <a:pt x="1371" y="0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5"/>
            <p:cNvSpPr/>
            <p:nvPr/>
          </p:nvSpPr>
          <p:spPr>
            <a:xfrm>
              <a:off x="2540528" y="3065183"/>
              <a:ext cx="509068" cy="619987"/>
            </a:xfrm>
            <a:custGeom>
              <a:avLst/>
              <a:gdLst/>
              <a:ahLst/>
              <a:cxnLst/>
              <a:rect l="l" t="t" r="r" b="b"/>
              <a:pathLst>
                <a:path w="7357" h="8960" extrusionOk="0">
                  <a:moveTo>
                    <a:pt x="5182" y="1178"/>
                  </a:moveTo>
                  <a:cubicBezTo>
                    <a:pt x="4610" y="851"/>
                    <a:pt x="1226" y="1"/>
                    <a:pt x="278" y="3009"/>
                  </a:cubicBezTo>
                  <a:cubicBezTo>
                    <a:pt x="180" y="3319"/>
                    <a:pt x="0" y="4349"/>
                    <a:pt x="82" y="4431"/>
                  </a:cubicBezTo>
                  <a:cubicBezTo>
                    <a:pt x="196" y="4594"/>
                    <a:pt x="1962" y="4938"/>
                    <a:pt x="2338" y="5019"/>
                  </a:cubicBezTo>
                  <a:cubicBezTo>
                    <a:pt x="2452" y="5036"/>
                    <a:pt x="2419" y="4218"/>
                    <a:pt x="2697" y="3548"/>
                  </a:cubicBezTo>
                  <a:cubicBezTo>
                    <a:pt x="2975" y="2878"/>
                    <a:pt x="3466" y="2616"/>
                    <a:pt x="4299" y="2911"/>
                  </a:cubicBezTo>
                  <a:cubicBezTo>
                    <a:pt x="5019" y="3140"/>
                    <a:pt x="5100" y="3793"/>
                    <a:pt x="4806" y="4676"/>
                  </a:cubicBezTo>
                  <a:cubicBezTo>
                    <a:pt x="4463" y="5657"/>
                    <a:pt x="2403" y="6164"/>
                    <a:pt x="1471" y="6147"/>
                  </a:cubicBezTo>
                  <a:cubicBezTo>
                    <a:pt x="1341" y="6196"/>
                    <a:pt x="866" y="8469"/>
                    <a:pt x="1014" y="8534"/>
                  </a:cubicBezTo>
                  <a:cubicBezTo>
                    <a:pt x="1341" y="8714"/>
                    <a:pt x="2158" y="8763"/>
                    <a:pt x="2534" y="8812"/>
                  </a:cubicBezTo>
                  <a:cubicBezTo>
                    <a:pt x="2910" y="8845"/>
                    <a:pt x="3269" y="8959"/>
                    <a:pt x="3482" y="8616"/>
                  </a:cubicBezTo>
                  <a:cubicBezTo>
                    <a:pt x="3580" y="8452"/>
                    <a:pt x="3596" y="7488"/>
                    <a:pt x="3678" y="7455"/>
                  </a:cubicBezTo>
                  <a:cubicBezTo>
                    <a:pt x="3825" y="7373"/>
                    <a:pt x="4136" y="7357"/>
                    <a:pt x="4332" y="7275"/>
                  </a:cubicBezTo>
                  <a:cubicBezTo>
                    <a:pt x="5198" y="6932"/>
                    <a:pt x="6098" y="6605"/>
                    <a:pt x="6686" y="5886"/>
                  </a:cubicBezTo>
                  <a:cubicBezTo>
                    <a:pt x="7193" y="5281"/>
                    <a:pt x="7356" y="4104"/>
                    <a:pt x="7127" y="3189"/>
                  </a:cubicBezTo>
                  <a:cubicBezTo>
                    <a:pt x="6948" y="2486"/>
                    <a:pt x="6147" y="1750"/>
                    <a:pt x="5182" y="1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5"/>
            <p:cNvSpPr/>
            <p:nvPr/>
          </p:nvSpPr>
          <p:spPr>
            <a:xfrm>
              <a:off x="2563086" y="3711390"/>
              <a:ext cx="198036" cy="172503"/>
            </a:xfrm>
            <a:custGeom>
              <a:avLst/>
              <a:gdLst/>
              <a:ahLst/>
              <a:cxnLst/>
              <a:rect l="l" t="t" r="r" b="b"/>
              <a:pathLst>
                <a:path w="2862" h="2493" extrusionOk="0">
                  <a:moveTo>
                    <a:pt x="1406" y="0"/>
                  </a:moveTo>
                  <a:cubicBezTo>
                    <a:pt x="868" y="0"/>
                    <a:pt x="368" y="336"/>
                    <a:pt x="197" y="863"/>
                  </a:cubicBezTo>
                  <a:cubicBezTo>
                    <a:pt x="1" y="1516"/>
                    <a:pt x="377" y="2219"/>
                    <a:pt x="1064" y="2432"/>
                  </a:cubicBezTo>
                  <a:cubicBezTo>
                    <a:pt x="1194" y="2473"/>
                    <a:pt x="1327" y="2493"/>
                    <a:pt x="1457" y="2493"/>
                  </a:cubicBezTo>
                  <a:cubicBezTo>
                    <a:pt x="1994" y="2493"/>
                    <a:pt x="2491" y="2157"/>
                    <a:pt x="2649" y="1631"/>
                  </a:cubicBezTo>
                  <a:cubicBezTo>
                    <a:pt x="2862" y="977"/>
                    <a:pt x="2469" y="274"/>
                    <a:pt x="1799" y="62"/>
                  </a:cubicBezTo>
                  <a:cubicBezTo>
                    <a:pt x="1669" y="20"/>
                    <a:pt x="1536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5"/>
            <p:cNvSpPr/>
            <p:nvPr/>
          </p:nvSpPr>
          <p:spPr>
            <a:xfrm>
              <a:off x="2738424" y="3251869"/>
              <a:ext cx="268200" cy="158387"/>
            </a:xfrm>
            <a:custGeom>
              <a:avLst/>
              <a:gdLst/>
              <a:ahLst/>
              <a:cxnLst/>
              <a:rect l="l" t="t" r="r" b="b"/>
              <a:pathLst>
                <a:path w="3876" h="2289" extrusionOk="0">
                  <a:moveTo>
                    <a:pt x="181" y="916"/>
                  </a:moveTo>
                  <a:cubicBezTo>
                    <a:pt x="148" y="916"/>
                    <a:pt x="311" y="1128"/>
                    <a:pt x="360" y="1161"/>
                  </a:cubicBezTo>
                  <a:cubicBezTo>
                    <a:pt x="606" y="1324"/>
                    <a:pt x="851" y="1455"/>
                    <a:pt x="1112" y="1570"/>
                  </a:cubicBezTo>
                  <a:cubicBezTo>
                    <a:pt x="1750" y="1896"/>
                    <a:pt x="2387" y="1946"/>
                    <a:pt x="3041" y="2158"/>
                  </a:cubicBezTo>
                  <a:cubicBezTo>
                    <a:pt x="3287" y="2240"/>
                    <a:pt x="3646" y="2289"/>
                    <a:pt x="3826" y="2109"/>
                  </a:cubicBezTo>
                  <a:cubicBezTo>
                    <a:pt x="3875" y="2060"/>
                    <a:pt x="3744" y="1929"/>
                    <a:pt x="3728" y="1896"/>
                  </a:cubicBezTo>
                  <a:cubicBezTo>
                    <a:pt x="3630" y="1668"/>
                    <a:pt x="3450" y="1488"/>
                    <a:pt x="3238" y="1390"/>
                  </a:cubicBezTo>
                  <a:cubicBezTo>
                    <a:pt x="2992" y="1275"/>
                    <a:pt x="2829" y="981"/>
                    <a:pt x="2584" y="850"/>
                  </a:cubicBezTo>
                  <a:cubicBezTo>
                    <a:pt x="2142" y="638"/>
                    <a:pt x="1717" y="376"/>
                    <a:pt x="1325" y="180"/>
                  </a:cubicBezTo>
                  <a:cubicBezTo>
                    <a:pt x="1210" y="131"/>
                    <a:pt x="851" y="0"/>
                    <a:pt x="720" y="66"/>
                  </a:cubicBezTo>
                  <a:cubicBezTo>
                    <a:pt x="589" y="131"/>
                    <a:pt x="360" y="164"/>
                    <a:pt x="262" y="262"/>
                  </a:cubicBezTo>
                  <a:cubicBezTo>
                    <a:pt x="181" y="343"/>
                    <a:pt x="164" y="491"/>
                    <a:pt x="115" y="556"/>
                  </a:cubicBezTo>
                  <a:cubicBezTo>
                    <a:pt x="1" y="670"/>
                    <a:pt x="148" y="997"/>
                    <a:pt x="279" y="997"/>
                  </a:cubicBezTo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5"/>
            <p:cNvSpPr/>
            <p:nvPr/>
          </p:nvSpPr>
          <p:spPr>
            <a:xfrm>
              <a:off x="2815369" y="3290411"/>
              <a:ext cx="263564" cy="158941"/>
            </a:xfrm>
            <a:custGeom>
              <a:avLst/>
              <a:gdLst/>
              <a:ahLst/>
              <a:cxnLst/>
              <a:rect l="l" t="t" r="r" b="b"/>
              <a:pathLst>
                <a:path w="3809" h="2297" extrusionOk="0">
                  <a:moveTo>
                    <a:pt x="2457" y="1"/>
                  </a:moveTo>
                  <a:cubicBezTo>
                    <a:pt x="2428" y="1"/>
                    <a:pt x="2383" y="25"/>
                    <a:pt x="2322" y="81"/>
                  </a:cubicBezTo>
                  <a:cubicBezTo>
                    <a:pt x="2011" y="310"/>
                    <a:pt x="1651" y="473"/>
                    <a:pt x="1275" y="571"/>
                  </a:cubicBezTo>
                  <a:cubicBezTo>
                    <a:pt x="589" y="571"/>
                    <a:pt x="0" y="637"/>
                    <a:pt x="589" y="1029"/>
                  </a:cubicBezTo>
                  <a:cubicBezTo>
                    <a:pt x="998" y="1307"/>
                    <a:pt x="2175" y="1944"/>
                    <a:pt x="2175" y="1944"/>
                  </a:cubicBezTo>
                  <a:cubicBezTo>
                    <a:pt x="2619" y="2177"/>
                    <a:pt x="3032" y="2297"/>
                    <a:pt x="3198" y="2297"/>
                  </a:cubicBezTo>
                  <a:cubicBezTo>
                    <a:pt x="3301" y="2297"/>
                    <a:pt x="3309" y="2251"/>
                    <a:pt x="3172" y="2157"/>
                  </a:cubicBezTo>
                  <a:cubicBezTo>
                    <a:pt x="2922" y="2005"/>
                    <a:pt x="2572" y="1774"/>
                    <a:pt x="2365" y="1636"/>
                  </a:cubicBezTo>
                  <a:lnTo>
                    <a:pt x="2365" y="1636"/>
                  </a:lnTo>
                  <a:cubicBezTo>
                    <a:pt x="2761" y="1873"/>
                    <a:pt x="3210" y="1971"/>
                    <a:pt x="3422" y="1971"/>
                  </a:cubicBezTo>
                  <a:cubicBezTo>
                    <a:pt x="3587" y="1971"/>
                    <a:pt x="3608" y="1912"/>
                    <a:pt x="3352" y="1814"/>
                  </a:cubicBezTo>
                  <a:cubicBezTo>
                    <a:pt x="3041" y="1699"/>
                    <a:pt x="2747" y="1552"/>
                    <a:pt x="2469" y="1372"/>
                  </a:cubicBezTo>
                  <a:lnTo>
                    <a:pt x="2469" y="1372"/>
                  </a:lnTo>
                  <a:cubicBezTo>
                    <a:pt x="2837" y="1532"/>
                    <a:pt x="3175" y="1583"/>
                    <a:pt x="3388" y="1583"/>
                  </a:cubicBezTo>
                  <a:cubicBezTo>
                    <a:pt x="3610" y="1583"/>
                    <a:pt x="3698" y="1528"/>
                    <a:pt x="3548" y="1487"/>
                  </a:cubicBezTo>
                  <a:cubicBezTo>
                    <a:pt x="3254" y="1405"/>
                    <a:pt x="2649" y="1160"/>
                    <a:pt x="2649" y="1160"/>
                  </a:cubicBezTo>
                  <a:lnTo>
                    <a:pt x="2649" y="1160"/>
                  </a:lnTo>
                  <a:cubicBezTo>
                    <a:pt x="2971" y="1207"/>
                    <a:pt x="3221" y="1226"/>
                    <a:pt x="3397" y="1226"/>
                  </a:cubicBezTo>
                  <a:cubicBezTo>
                    <a:pt x="3766" y="1226"/>
                    <a:pt x="3809" y="1144"/>
                    <a:pt x="3499" y="1078"/>
                  </a:cubicBezTo>
                  <a:cubicBezTo>
                    <a:pt x="3106" y="996"/>
                    <a:pt x="1978" y="718"/>
                    <a:pt x="1978" y="718"/>
                  </a:cubicBezTo>
                  <a:cubicBezTo>
                    <a:pt x="2371" y="556"/>
                    <a:pt x="2596" y="1"/>
                    <a:pt x="2457" y="1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75"/>
          <p:cNvGrpSpPr/>
          <p:nvPr/>
        </p:nvGrpSpPr>
        <p:grpSpPr>
          <a:xfrm>
            <a:off x="3369616" y="1676173"/>
            <a:ext cx="766956" cy="2931978"/>
            <a:chOff x="3369616" y="1676173"/>
            <a:chExt cx="766956" cy="2931978"/>
          </a:xfrm>
        </p:grpSpPr>
        <p:sp>
          <p:nvSpPr>
            <p:cNvPr id="1972" name="Google Shape;1972;p75"/>
            <p:cNvSpPr/>
            <p:nvPr/>
          </p:nvSpPr>
          <p:spPr>
            <a:xfrm>
              <a:off x="3430714" y="1676173"/>
              <a:ext cx="540759" cy="686691"/>
            </a:xfrm>
            <a:custGeom>
              <a:avLst/>
              <a:gdLst/>
              <a:ahLst/>
              <a:cxnLst/>
              <a:rect l="l" t="t" r="r" b="b"/>
              <a:pathLst>
                <a:path w="7815" h="9924" extrusionOk="0">
                  <a:moveTo>
                    <a:pt x="6065" y="1962"/>
                  </a:moveTo>
                  <a:cubicBezTo>
                    <a:pt x="5526" y="1504"/>
                    <a:pt x="2109" y="1"/>
                    <a:pt x="556" y="3041"/>
                  </a:cubicBezTo>
                  <a:cubicBezTo>
                    <a:pt x="393" y="3368"/>
                    <a:pt x="0" y="4431"/>
                    <a:pt x="49" y="4529"/>
                  </a:cubicBezTo>
                  <a:cubicBezTo>
                    <a:pt x="164" y="4741"/>
                    <a:pt x="1962" y="5411"/>
                    <a:pt x="2338" y="5559"/>
                  </a:cubicBezTo>
                  <a:cubicBezTo>
                    <a:pt x="2452" y="5591"/>
                    <a:pt x="2583" y="4725"/>
                    <a:pt x="2992" y="4071"/>
                  </a:cubicBezTo>
                  <a:cubicBezTo>
                    <a:pt x="3417" y="3401"/>
                    <a:pt x="3989" y="3205"/>
                    <a:pt x="4823" y="3662"/>
                  </a:cubicBezTo>
                  <a:cubicBezTo>
                    <a:pt x="5526" y="4038"/>
                    <a:pt x="5493" y="4758"/>
                    <a:pt x="5003" y="5640"/>
                  </a:cubicBezTo>
                  <a:cubicBezTo>
                    <a:pt x="4463" y="6621"/>
                    <a:pt x="2174" y="6801"/>
                    <a:pt x="1210" y="6605"/>
                  </a:cubicBezTo>
                  <a:cubicBezTo>
                    <a:pt x="1063" y="6654"/>
                    <a:pt x="131" y="8992"/>
                    <a:pt x="262" y="9090"/>
                  </a:cubicBezTo>
                  <a:cubicBezTo>
                    <a:pt x="589" y="9335"/>
                    <a:pt x="1439" y="9531"/>
                    <a:pt x="1831" y="9645"/>
                  </a:cubicBezTo>
                  <a:cubicBezTo>
                    <a:pt x="2224" y="9743"/>
                    <a:pt x="2567" y="9923"/>
                    <a:pt x="2877" y="9596"/>
                  </a:cubicBezTo>
                  <a:cubicBezTo>
                    <a:pt x="3008" y="9449"/>
                    <a:pt x="3204" y="8436"/>
                    <a:pt x="3286" y="8403"/>
                  </a:cubicBezTo>
                  <a:cubicBezTo>
                    <a:pt x="3466" y="8338"/>
                    <a:pt x="3793" y="8370"/>
                    <a:pt x="4022" y="8321"/>
                  </a:cubicBezTo>
                  <a:cubicBezTo>
                    <a:pt x="5003" y="8109"/>
                    <a:pt x="6016" y="7929"/>
                    <a:pt x="6768" y="7259"/>
                  </a:cubicBezTo>
                  <a:cubicBezTo>
                    <a:pt x="7406" y="6703"/>
                    <a:pt x="7814" y="5477"/>
                    <a:pt x="7749" y="4447"/>
                  </a:cubicBezTo>
                  <a:cubicBezTo>
                    <a:pt x="7700" y="3679"/>
                    <a:pt x="6997" y="2731"/>
                    <a:pt x="6065" y="1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5"/>
            <p:cNvSpPr/>
            <p:nvPr/>
          </p:nvSpPr>
          <p:spPr>
            <a:xfrm>
              <a:off x="3369616" y="2370263"/>
              <a:ext cx="214989" cy="187588"/>
            </a:xfrm>
            <a:custGeom>
              <a:avLst/>
              <a:gdLst/>
              <a:ahLst/>
              <a:cxnLst/>
              <a:rect l="l" t="t" r="r" b="b"/>
              <a:pathLst>
                <a:path w="3107" h="2711" extrusionOk="0">
                  <a:moveTo>
                    <a:pt x="1535" y="1"/>
                  </a:moveTo>
                  <a:cubicBezTo>
                    <a:pt x="1012" y="1"/>
                    <a:pt x="511" y="302"/>
                    <a:pt x="295" y="808"/>
                  </a:cubicBezTo>
                  <a:cubicBezTo>
                    <a:pt x="1" y="1494"/>
                    <a:pt x="311" y="2295"/>
                    <a:pt x="1014" y="2590"/>
                  </a:cubicBezTo>
                  <a:cubicBezTo>
                    <a:pt x="1196" y="2672"/>
                    <a:pt x="1386" y="2711"/>
                    <a:pt x="1572" y="2711"/>
                  </a:cubicBezTo>
                  <a:cubicBezTo>
                    <a:pt x="2090" y="2711"/>
                    <a:pt x="2584" y="2412"/>
                    <a:pt x="2812" y="1919"/>
                  </a:cubicBezTo>
                  <a:cubicBezTo>
                    <a:pt x="3107" y="1233"/>
                    <a:pt x="2796" y="432"/>
                    <a:pt x="2093" y="121"/>
                  </a:cubicBezTo>
                  <a:cubicBezTo>
                    <a:pt x="1912" y="39"/>
                    <a:pt x="1722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5"/>
            <p:cNvSpPr/>
            <p:nvPr/>
          </p:nvSpPr>
          <p:spPr>
            <a:xfrm>
              <a:off x="3486139" y="2527403"/>
              <a:ext cx="650433" cy="586428"/>
            </a:xfrm>
            <a:custGeom>
              <a:avLst/>
              <a:gdLst/>
              <a:ahLst/>
              <a:cxnLst/>
              <a:rect l="l" t="t" r="r" b="b"/>
              <a:pathLst>
                <a:path w="9400" h="8475" extrusionOk="0">
                  <a:moveTo>
                    <a:pt x="6740" y="1414"/>
                  </a:moveTo>
                  <a:cubicBezTo>
                    <a:pt x="6901" y="1629"/>
                    <a:pt x="7020" y="1859"/>
                    <a:pt x="7111" y="2117"/>
                  </a:cubicBezTo>
                  <a:cubicBezTo>
                    <a:pt x="7209" y="2395"/>
                    <a:pt x="7275" y="2656"/>
                    <a:pt x="7357" y="2934"/>
                  </a:cubicBezTo>
                  <a:cubicBezTo>
                    <a:pt x="7103" y="2459"/>
                    <a:pt x="6957" y="1922"/>
                    <a:pt x="6740" y="1414"/>
                  </a:cubicBezTo>
                  <a:close/>
                  <a:moveTo>
                    <a:pt x="5352" y="0"/>
                  </a:moveTo>
                  <a:cubicBezTo>
                    <a:pt x="5183" y="0"/>
                    <a:pt x="5017" y="26"/>
                    <a:pt x="4855" y="73"/>
                  </a:cubicBezTo>
                  <a:cubicBezTo>
                    <a:pt x="4779" y="65"/>
                    <a:pt x="4703" y="61"/>
                    <a:pt x="4627" y="61"/>
                  </a:cubicBezTo>
                  <a:cubicBezTo>
                    <a:pt x="4101" y="61"/>
                    <a:pt x="3588" y="258"/>
                    <a:pt x="3188" y="629"/>
                  </a:cubicBezTo>
                  <a:cubicBezTo>
                    <a:pt x="2877" y="940"/>
                    <a:pt x="2649" y="1348"/>
                    <a:pt x="2273" y="1594"/>
                  </a:cubicBezTo>
                  <a:cubicBezTo>
                    <a:pt x="1799" y="1904"/>
                    <a:pt x="1177" y="1872"/>
                    <a:pt x="703" y="2166"/>
                  </a:cubicBezTo>
                  <a:cubicBezTo>
                    <a:pt x="0" y="2624"/>
                    <a:pt x="0" y="3866"/>
                    <a:pt x="703" y="4307"/>
                  </a:cubicBezTo>
                  <a:cubicBezTo>
                    <a:pt x="916" y="4454"/>
                    <a:pt x="1194" y="4536"/>
                    <a:pt x="1292" y="4765"/>
                  </a:cubicBezTo>
                  <a:cubicBezTo>
                    <a:pt x="1406" y="4978"/>
                    <a:pt x="1324" y="5206"/>
                    <a:pt x="1292" y="5435"/>
                  </a:cubicBezTo>
                  <a:cubicBezTo>
                    <a:pt x="1161" y="6482"/>
                    <a:pt x="1987" y="7374"/>
                    <a:pt x="3000" y="7374"/>
                  </a:cubicBezTo>
                  <a:cubicBezTo>
                    <a:pt x="3126" y="7374"/>
                    <a:pt x="3254" y="7360"/>
                    <a:pt x="3384" y="7332"/>
                  </a:cubicBezTo>
                  <a:cubicBezTo>
                    <a:pt x="3471" y="7281"/>
                    <a:pt x="3565" y="7258"/>
                    <a:pt x="3657" y="7258"/>
                  </a:cubicBezTo>
                  <a:cubicBezTo>
                    <a:pt x="3893" y="7258"/>
                    <a:pt x="4119" y="7412"/>
                    <a:pt x="4202" y="7658"/>
                  </a:cubicBezTo>
                  <a:cubicBezTo>
                    <a:pt x="4557" y="8200"/>
                    <a:pt x="5137" y="8475"/>
                    <a:pt x="5717" y="8475"/>
                  </a:cubicBezTo>
                  <a:cubicBezTo>
                    <a:pt x="6257" y="8475"/>
                    <a:pt x="6798" y="8237"/>
                    <a:pt x="7160" y="7757"/>
                  </a:cubicBezTo>
                  <a:cubicBezTo>
                    <a:pt x="7357" y="7495"/>
                    <a:pt x="7487" y="7201"/>
                    <a:pt x="7651" y="6939"/>
                  </a:cubicBezTo>
                  <a:cubicBezTo>
                    <a:pt x="8027" y="6334"/>
                    <a:pt x="8910" y="6563"/>
                    <a:pt x="9155" y="5468"/>
                  </a:cubicBezTo>
                  <a:lnTo>
                    <a:pt x="9171" y="5452"/>
                  </a:lnTo>
                  <a:cubicBezTo>
                    <a:pt x="9400" y="4389"/>
                    <a:pt x="8305" y="3964"/>
                    <a:pt x="8027" y="3539"/>
                  </a:cubicBezTo>
                  <a:cubicBezTo>
                    <a:pt x="7782" y="3147"/>
                    <a:pt x="7798" y="2656"/>
                    <a:pt x="7684" y="2215"/>
                  </a:cubicBezTo>
                  <a:cubicBezTo>
                    <a:pt x="7520" y="1545"/>
                    <a:pt x="7144" y="940"/>
                    <a:pt x="6621" y="498"/>
                  </a:cubicBezTo>
                  <a:cubicBezTo>
                    <a:pt x="6192" y="151"/>
                    <a:pt x="5764" y="0"/>
                    <a:pt x="5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5"/>
            <p:cNvSpPr/>
            <p:nvPr/>
          </p:nvSpPr>
          <p:spPr>
            <a:xfrm>
              <a:off x="3670473" y="3299337"/>
              <a:ext cx="297608" cy="1251115"/>
            </a:xfrm>
            <a:custGeom>
              <a:avLst/>
              <a:gdLst/>
              <a:ahLst/>
              <a:cxnLst/>
              <a:rect l="l" t="t" r="r" b="b"/>
              <a:pathLst>
                <a:path w="4301" h="18081" extrusionOk="0">
                  <a:moveTo>
                    <a:pt x="1668" y="2142"/>
                  </a:moveTo>
                  <a:lnTo>
                    <a:pt x="1717" y="2191"/>
                  </a:lnTo>
                  <a:lnTo>
                    <a:pt x="1766" y="2273"/>
                  </a:lnTo>
                  <a:lnTo>
                    <a:pt x="1685" y="2273"/>
                  </a:lnTo>
                  <a:lnTo>
                    <a:pt x="1668" y="2142"/>
                  </a:lnTo>
                  <a:close/>
                  <a:moveTo>
                    <a:pt x="671" y="12327"/>
                  </a:moveTo>
                  <a:cubicBezTo>
                    <a:pt x="682" y="12337"/>
                    <a:pt x="686" y="12348"/>
                    <a:pt x="682" y="12354"/>
                  </a:cubicBezTo>
                  <a:lnTo>
                    <a:pt x="682" y="12354"/>
                  </a:lnTo>
                  <a:lnTo>
                    <a:pt x="671" y="12343"/>
                  </a:lnTo>
                  <a:cubicBezTo>
                    <a:pt x="671" y="12343"/>
                    <a:pt x="671" y="12327"/>
                    <a:pt x="671" y="12327"/>
                  </a:cubicBezTo>
                  <a:close/>
                  <a:moveTo>
                    <a:pt x="949" y="1"/>
                  </a:moveTo>
                  <a:cubicBezTo>
                    <a:pt x="769" y="311"/>
                    <a:pt x="933" y="884"/>
                    <a:pt x="916" y="884"/>
                  </a:cubicBezTo>
                  <a:cubicBezTo>
                    <a:pt x="913" y="883"/>
                    <a:pt x="909" y="882"/>
                    <a:pt x="905" y="882"/>
                  </a:cubicBezTo>
                  <a:cubicBezTo>
                    <a:pt x="698" y="882"/>
                    <a:pt x="147" y="2083"/>
                    <a:pt x="99" y="2387"/>
                  </a:cubicBezTo>
                  <a:cubicBezTo>
                    <a:pt x="1" y="3172"/>
                    <a:pt x="66" y="4022"/>
                    <a:pt x="66" y="4807"/>
                  </a:cubicBezTo>
                  <a:lnTo>
                    <a:pt x="66" y="5379"/>
                  </a:lnTo>
                  <a:cubicBezTo>
                    <a:pt x="66" y="5968"/>
                    <a:pt x="491" y="17770"/>
                    <a:pt x="491" y="17770"/>
                  </a:cubicBezTo>
                  <a:cubicBezTo>
                    <a:pt x="491" y="17950"/>
                    <a:pt x="638" y="18081"/>
                    <a:pt x="802" y="18081"/>
                  </a:cubicBezTo>
                  <a:cubicBezTo>
                    <a:pt x="916" y="18048"/>
                    <a:pt x="1014" y="17966"/>
                    <a:pt x="1031" y="17852"/>
                  </a:cubicBezTo>
                  <a:cubicBezTo>
                    <a:pt x="1276" y="16789"/>
                    <a:pt x="2894" y="11166"/>
                    <a:pt x="1914" y="8943"/>
                  </a:cubicBezTo>
                  <a:cubicBezTo>
                    <a:pt x="1914" y="8943"/>
                    <a:pt x="2715" y="6867"/>
                    <a:pt x="3042" y="5788"/>
                  </a:cubicBezTo>
                  <a:cubicBezTo>
                    <a:pt x="3418" y="4578"/>
                    <a:pt x="4300" y="3041"/>
                    <a:pt x="3793" y="1897"/>
                  </a:cubicBezTo>
                  <a:cubicBezTo>
                    <a:pt x="3189" y="491"/>
                    <a:pt x="1799" y="295"/>
                    <a:pt x="965" y="1"/>
                  </a:cubicBezTo>
                  <a:close/>
                </a:path>
              </a:pathLst>
            </a:custGeom>
            <a:solidFill>
              <a:srgbClr val="FFA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5"/>
            <p:cNvSpPr/>
            <p:nvPr/>
          </p:nvSpPr>
          <p:spPr>
            <a:xfrm>
              <a:off x="3702164" y="2827776"/>
              <a:ext cx="330406" cy="642406"/>
            </a:xfrm>
            <a:custGeom>
              <a:avLst/>
              <a:gdLst/>
              <a:ahLst/>
              <a:cxnLst/>
              <a:rect l="l" t="t" r="r" b="b"/>
              <a:pathLst>
                <a:path w="4775" h="9284" extrusionOk="0">
                  <a:moveTo>
                    <a:pt x="2158" y="1405"/>
                  </a:moveTo>
                  <a:cubicBezTo>
                    <a:pt x="2175" y="1454"/>
                    <a:pt x="2191" y="1503"/>
                    <a:pt x="2191" y="1552"/>
                  </a:cubicBezTo>
                  <a:lnTo>
                    <a:pt x="2158" y="1552"/>
                  </a:lnTo>
                  <a:cubicBezTo>
                    <a:pt x="2142" y="1536"/>
                    <a:pt x="2142" y="1503"/>
                    <a:pt x="2142" y="1487"/>
                  </a:cubicBezTo>
                  <a:lnTo>
                    <a:pt x="2142" y="1470"/>
                  </a:lnTo>
                  <a:lnTo>
                    <a:pt x="2126" y="1487"/>
                  </a:lnTo>
                  <a:cubicBezTo>
                    <a:pt x="2142" y="1454"/>
                    <a:pt x="2142" y="1421"/>
                    <a:pt x="2158" y="1405"/>
                  </a:cubicBezTo>
                  <a:close/>
                  <a:moveTo>
                    <a:pt x="1721" y="0"/>
                  </a:moveTo>
                  <a:cubicBezTo>
                    <a:pt x="1616" y="0"/>
                    <a:pt x="1536" y="132"/>
                    <a:pt x="1619" y="228"/>
                  </a:cubicBezTo>
                  <a:cubicBezTo>
                    <a:pt x="1783" y="408"/>
                    <a:pt x="1913" y="620"/>
                    <a:pt x="1979" y="833"/>
                  </a:cubicBezTo>
                  <a:cubicBezTo>
                    <a:pt x="1946" y="800"/>
                    <a:pt x="1913" y="751"/>
                    <a:pt x="1864" y="718"/>
                  </a:cubicBezTo>
                  <a:cubicBezTo>
                    <a:pt x="1832" y="686"/>
                    <a:pt x="1783" y="669"/>
                    <a:pt x="1733" y="669"/>
                  </a:cubicBezTo>
                  <a:lnTo>
                    <a:pt x="1701" y="620"/>
                  </a:lnTo>
                  <a:cubicBezTo>
                    <a:pt x="1652" y="587"/>
                    <a:pt x="1603" y="571"/>
                    <a:pt x="1554" y="571"/>
                  </a:cubicBezTo>
                  <a:cubicBezTo>
                    <a:pt x="1456" y="473"/>
                    <a:pt x="1325" y="391"/>
                    <a:pt x="1194" y="326"/>
                  </a:cubicBezTo>
                  <a:cubicBezTo>
                    <a:pt x="1161" y="310"/>
                    <a:pt x="1129" y="302"/>
                    <a:pt x="1099" y="302"/>
                  </a:cubicBezTo>
                  <a:cubicBezTo>
                    <a:pt x="945" y="302"/>
                    <a:pt x="829" y="487"/>
                    <a:pt x="883" y="637"/>
                  </a:cubicBezTo>
                  <a:cubicBezTo>
                    <a:pt x="1014" y="1013"/>
                    <a:pt x="1194" y="1389"/>
                    <a:pt x="1407" y="1748"/>
                  </a:cubicBezTo>
                  <a:cubicBezTo>
                    <a:pt x="1047" y="2664"/>
                    <a:pt x="213" y="3481"/>
                    <a:pt x="262" y="3775"/>
                  </a:cubicBezTo>
                  <a:cubicBezTo>
                    <a:pt x="295" y="4086"/>
                    <a:pt x="753" y="4494"/>
                    <a:pt x="753" y="4494"/>
                  </a:cubicBezTo>
                  <a:cubicBezTo>
                    <a:pt x="932" y="4985"/>
                    <a:pt x="1014" y="5770"/>
                    <a:pt x="377" y="6816"/>
                  </a:cubicBezTo>
                  <a:cubicBezTo>
                    <a:pt x="262" y="7535"/>
                    <a:pt x="328" y="8205"/>
                    <a:pt x="50" y="8908"/>
                  </a:cubicBezTo>
                  <a:lnTo>
                    <a:pt x="66" y="8908"/>
                  </a:lnTo>
                  <a:cubicBezTo>
                    <a:pt x="1" y="9072"/>
                    <a:pt x="99" y="9252"/>
                    <a:pt x="262" y="9268"/>
                  </a:cubicBezTo>
                  <a:cubicBezTo>
                    <a:pt x="485" y="9278"/>
                    <a:pt x="706" y="9284"/>
                    <a:pt x="926" y="9284"/>
                  </a:cubicBezTo>
                  <a:cubicBezTo>
                    <a:pt x="1402" y="9284"/>
                    <a:pt x="1874" y="9258"/>
                    <a:pt x="2355" y="9202"/>
                  </a:cubicBezTo>
                  <a:cubicBezTo>
                    <a:pt x="2861" y="9121"/>
                    <a:pt x="3041" y="8843"/>
                    <a:pt x="3270" y="8401"/>
                  </a:cubicBezTo>
                  <a:cubicBezTo>
                    <a:pt x="3793" y="7404"/>
                    <a:pt x="3352" y="6930"/>
                    <a:pt x="3401" y="5819"/>
                  </a:cubicBezTo>
                  <a:cubicBezTo>
                    <a:pt x="3450" y="4723"/>
                    <a:pt x="4774" y="3056"/>
                    <a:pt x="3532" y="1879"/>
                  </a:cubicBezTo>
                  <a:lnTo>
                    <a:pt x="3532" y="1879"/>
                  </a:lnTo>
                  <a:cubicBezTo>
                    <a:pt x="3428" y="1921"/>
                    <a:pt x="3336" y="1939"/>
                    <a:pt x="3254" y="1939"/>
                  </a:cubicBezTo>
                  <a:cubicBezTo>
                    <a:pt x="2951" y="1939"/>
                    <a:pt x="2784" y="1689"/>
                    <a:pt x="2616" y="1470"/>
                  </a:cubicBezTo>
                  <a:cubicBezTo>
                    <a:pt x="2584" y="1339"/>
                    <a:pt x="2534" y="1209"/>
                    <a:pt x="2485" y="1094"/>
                  </a:cubicBezTo>
                  <a:cubicBezTo>
                    <a:pt x="2338" y="686"/>
                    <a:pt x="2191" y="261"/>
                    <a:pt x="1783" y="15"/>
                  </a:cubicBezTo>
                  <a:cubicBezTo>
                    <a:pt x="1762" y="5"/>
                    <a:pt x="1741" y="0"/>
                    <a:pt x="1721" y="0"/>
                  </a:cubicBezTo>
                  <a:close/>
                </a:path>
              </a:pathLst>
            </a:custGeom>
            <a:solidFill>
              <a:srgbClr val="FFA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5"/>
            <p:cNvSpPr/>
            <p:nvPr/>
          </p:nvSpPr>
          <p:spPr>
            <a:xfrm>
              <a:off x="3734962" y="3309508"/>
              <a:ext cx="294217" cy="1240390"/>
            </a:xfrm>
            <a:custGeom>
              <a:avLst/>
              <a:gdLst/>
              <a:ahLst/>
              <a:cxnLst/>
              <a:rect l="l" t="t" r="r" b="b"/>
              <a:pathLst>
                <a:path w="4252" h="17926" extrusionOk="0">
                  <a:moveTo>
                    <a:pt x="1505" y="2028"/>
                  </a:moveTo>
                  <a:lnTo>
                    <a:pt x="1554" y="2061"/>
                  </a:lnTo>
                  <a:lnTo>
                    <a:pt x="1619" y="2126"/>
                  </a:lnTo>
                  <a:cubicBezTo>
                    <a:pt x="1586" y="2126"/>
                    <a:pt x="1570" y="2142"/>
                    <a:pt x="1537" y="2142"/>
                  </a:cubicBezTo>
                  <a:lnTo>
                    <a:pt x="1505" y="2028"/>
                  </a:lnTo>
                  <a:close/>
                  <a:moveTo>
                    <a:pt x="524" y="1"/>
                  </a:moveTo>
                  <a:lnTo>
                    <a:pt x="524" y="1"/>
                  </a:lnTo>
                  <a:cubicBezTo>
                    <a:pt x="377" y="328"/>
                    <a:pt x="622" y="884"/>
                    <a:pt x="606" y="884"/>
                  </a:cubicBezTo>
                  <a:cubicBezTo>
                    <a:pt x="603" y="883"/>
                    <a:pt x="601" y="883"/>
                    <a:pt x="598" y="883"/>
                  </a:cubicBezTo>
                  <a:cubicBezTo>
                    <a:pt x="400" y="883"/>
                    <a:pt x="1" y="2179"/>
                    <a:pt x="17" y="2486"/>
                  </a:cubicBezTo>
                  <a:cubicBezTo>
                    <a:pt x="17" y="3287"/>
                    <a:pt x="213" y="4104"/>
                    <a:pt x="311" y="4889"/>
                  </a:cubicBezTo>
                  <a:cubicBezTo>
                    <a:pt x="344" y="5085"/>
                    <a:pt x="360" y="5265"/>
                    <a:pt x="393" y="5445"/>
                  </a:cubicBezTo>
                  <a:cubicBezTo>
                    <a:pt x="475" y="6049"/>
                    <a:pt x="2567" y="17656"/>
                    <a:pt x="2567" y="17656"/>
                  </a:cubicBezTo>
                  <a:cubicBezTo>
                    <a:pt x="2567" y="17836"/>
                    <a:pt x="2702" y="17926"/>
                    <a:pt x="2837" y="17926"/>
                  </a:cubicBezTo>
                  <a:cubicBezTo>
                    <a:pt x="2972" y="17926"/>
                    <a:pt x="3107" y="17836"/>
                    <a:pt x="3107" y="17656"/>
                  </a:cubicBezTo>
                  <a:cubicBezTo>
                    <a:pt x="3205" y="16577"/>
                    <a:pt x="4022" y="10790"/>
                    <a:pt x="2714" y="8714"/>
                  </a:cubicBezTo>
                  <a:cubicBezTo>
                    <a:pt x="2714" y="8714"/>
                    <a:pt x="3221" y="6556"/>
                    <a:pt x="3401" y="5428"/>
                  </a:cubicBezTo>
                  <a:cubicBezTo>
                    <a:pt x="3597" y="4186"/>
                    <a:pt x="4251" y="2551"/>
                    <a:pt x="3597" y="1488"/>
                  </a:cubicBezTo>
                  <a:cubicBezTo>
                    <a:pt x="2780" y="164"/>
                    <a:pt x="1390" y="181"/>
                    <a:pt x="524" y="1"/>
                  </a:cubicBezTo>
                  <a:close/>
                </a:path>
              </a:pathLst>
            </a:custGeom>
            <a:solidFill>
              <a:srgbClr val="FC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5"/>
            <p:cNvSpPr/>
            <p:nvPr/>
          </p:nvSpPr>
          <p:spPr>
            <a:xfrm>
              <a:off x="3592560" y="3269929"/>
              <a:ext cx="484088" cy="1124834"/>
            </a:xfrm>
            <a:custGeom>
              <a:avLst/>
              <a:gdLst/>
              <a:ahLst/>
              <a:cxnLst/>
              <a:rect l="l" t="t" r="r" b="b"/>
              <a:pathLst>
                <a:path w="6996" h="16256" extrusionOk="0">
                  <a:moveTo>
                    <a:pt x="2190" y="1"/>
                  </a:moveTo>
                  <a:cubicBezTo>
                    <a:pt x="2190" y="1"/>
                    <a:pt x="391" y="1979"/>
                    <a:pt x="113" y="10774"/>
                  </a:cubicBezTo>
                  <a:cubicBezTo>
                    <a:pt x="1" y="14494"/>
                    <a:pt x="1093" y="16255"/>
                    <a:pt x="2426" y="16255"/>
                  </a:cubicBezTo>
                  <a:cubicBezTo>
                    <a:pt x="3025" y="16255"/>
                    <a:pt x="3673" y="15899"/>
                    <a:pt x="4282" y="15204"/>
                  </a:cubicBezTo>
                  <a:cubicBezTo>
                    <a:pt x="5246" y="14108"/>
                    <a:pt x="5083" y="11526"/>
                    <a:pt x="5083" y="11526"/>
                  </a:cubicBezTo>
                  <a:lnTo>
                    <a:pt x="5933" y="4692"/>
                  </a:lnTo>
                  <a:cubicBezTo>
                    <a:pt x="6996" y="1407"/>
                    <a:pt x="5116" y="164"/>
                    <a:pt x="5116" y="164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5"/>
            <p:cNvSpPr/>
            <p:nvPr/>
          </p:nvSpPr>
          <p:spPr>
            <a:xfrm>
              <a:off x="3415976" y="2498480"/>
              <a:ext cx="384655" cy="675412"/>
            </a:xfrm>
            <a:custGeom>
              <a:avLst/>
              <a:gdLst/>
              <a:ahLst/>
              <a:cxnLst/>
              <a:rect l="l" t="t" r="r" b="b"/>
              <a:pathLst>
                <a:path w="5559" h="9761" extrusionOk="0">
                  <a:moveTo>
                    <a:pt x="5379" y="6932"/>
                  </a:moveTo>
                  <a:cubicBezTo>
                    <a:pt x="5379" y="7063"/>
                    <a:pt x="5559" y="6589"/>
                    <a:pt x="5477" y="6622"/>
                  </a:cubicBezTo>
                  <a:cubicBezTo>
                    <a:pt x="5036" y="7030"/>
                    <a:pt x="4447" y="7243"/>
                    <a:pt x="3842" y="7210"/>
                  </a:cubicBezTo>
                  <a:cubicBezTo>
                    <a:pt x="2649" y="7210"/>
                    <a:pt x="1897" y="6474"/>
                    <a:pt x="1586" y="5363"/>
                  </a:cubicBezTo>
                  <a:cubicBezTo>
                    <a:pt x="1260" y="4186"/>
                    <a:pt x="1734" y="2355"/>
                    <a:pt x="1979" y="1178"/>
                  </a:cubicBezTo>
                  <a:cubicBezTo>
                    <a:pt x="2028" y="867"/>
                    <a:pt x="1946" y="1"/>
                    <a:pt x="1521" y="279"/>
                  </a:cubicBezTo>
                  <a:cubicBezTo>
                    <a:pt x="965" y="655"/>
                    <a:pt x="884" y="1734"/>
                    <a:pt x="687" y="2322"/>
                  </a:cubicBezTo>
                  <a:cubicBezTo>
                    <a:pt x="1" y="4398"/>
                    <a:pt x="197" y="7357"/>
                    <a:pt x="2273" y="8354"/>
                  </a:cubicBezTo>
                  <a:cubicBezTo>
                    <a:pt x="5199" y="9760"/>
                    <a:pt x="5395" y="8322"/>
                    <a:pt x="5395" y="6932"/>
                  </a:cubicBezTo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5"/>
            <p:cNvSpPr/>
            <p:nvPr/>
          </p:nvSpPr>
          <p:spPr>
            <a:xfrm>
              <a:off x="3711228" y="2895518"/>
              <a:ext cx="296431" cy="385831"/>
            </a:xfrm>
            <a:custGeom>
              <a:avLst/>
              <a:gdLst/>
              <a:ahLst/>
              <a:cxnLst/>
              <a:rect l="l" t="t" r="r" b="b"/>
              <a:pathLst>
                <a:path w="4284" h="5576" extrusionOk="0">
                  <a:moveTo>
                    <a:pt x="2322" y="1"/>
                  </a:moveTo>
                  <a:lnTo>
                    <a:pt x="1161" y="573"/>
                  </a:lnTo>
                  <a:lnTo>
                    <a:pt x="1276" y="785"/>
                  </a:lnTo>
                  <a:lnTo>
                    <a:pt x="0" y="2567"/>
                  </a:lnTo>
                  <a:cubicBezTo>
                    <a:pt x="0" y="3074"/>
                    <a:pt x="638" y="3515"/>
                    <a:pt x="638" y="3515"/>
                  </a:cubicBezTo>
                  <a:cubicBezTo>
                    <a:pt x="769" y="4153"/>
                    <a:pt x="703" y="4807"/>
                    <a:pt x="491" y="5412"/>
                  </a:cubicBezTo>
                  <a:lnTo>
                    <a:pt x="3401" y="5575"/>
                  </a:lnTo>
                  <a:cubicBezTo>
                    <a:pt x="3074" y="4856"/>
                    <a:pt x="3482" y="3957"/>
                    <a:pt x="3695" y="3352"/>
                  </a:cubicBezTo>
                  <a:cubicBezTo>
                    <a:pt x="3891" y="2747"/>
                    <a:pt x="4283" y="2322"/>
                    <a:pt x="3695" y="1243"/>
                  </a:cubicBezTo>
                  <a:cubicBezTo>
                    <a:pt x="3450" y="753"/>
                    <a:pt x="2502" y="491"/>
                    <a:pt x="2502" y="491"/>
                  </a:cubicBezTo>
                  <a:lnTo>
                    <a:pt x="23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5"/>
            <p:cNvSpPr/>
            <p:nvPr/>
          </p:nvSpPr>
          <p:spPr>
            <a:xfrm>
              <a:off x="3671649" y="2635070"/>
              <a:ext cx="314491" cy="266539"/>
            </a:xfrm>
            <a:custGeom>
              <a:avLst/>
              <a:gdLst/>
              <a:ahLst/>
              <a:cxnLst/>
              <a:rect l="l" t="t" r="r" b="b"/>
              <a:pathLst>
                <a:path w="4545" h="3852" extrusionOk="0">
                  <a:moveTo>
                    <a:pt x="2310" y="0"/>
                  </a:moveTo>
                  <a:cubicBezTo>
                    <a:pt x="1937" y="0"/>
                    <a:pt x="1586" y="71"/>
                    <a:pt x="1341" y="185"/>
                  </a:cubicBezTo>
                  <a:cubicBezTo>
                    <a:pt x="638" y="512"/>
                    <a:pt x="0" y="2097"/>
                    <a:pt x="474" y="3095"/>
                  </a:cubicBezTo>
                  <a:cubicBezTo>
                    <a:pt x="750" y="3696"/>
                    <a:pt x="1116" y="3851"/>
                    <a:pt x="1473" y="3851"/>
                  </a:cubicBezTo>
                  <a:cubicBezTo>
                    <a:pt x="1709" y="3851"/>
                    <a:pt x="1941" y="3784"/>
                    <a:pt x="2142" y="3732"/>
                  </a:cubicBezTo>
                  <a:cubicBezTo>
                    <a:pt x="2894" y="3520"/>
                    <a:pt x="4545" y="1901"/>
                    <a:pt x="4071" y="904"/>
                  </a:cubicBezTo>
                  <a:cubicBezTo>
                    <a:pt x="3773" y="244"/>
                    <a:pt x="3004" y="0"/>
                    <a:pt x="2310" y="0"/>
                  </a:cubicBezTo>
                  <a:close/>
                </a:path>
              </a:pathLst>
            </a:custGeom>
            <a:solidFill>
              <a:srgbClr val="FC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5"/>
            <p:cNvSpPr/>
            <p:nvPr/>
          </p:nvSpPr>
          <p:spPr>
            <a:xfrm>
              <a:off x="3665975" y="2603448"/>
              <a:ext cx="320165" cy="243497"/>
            </a:xfrm>
            <a:custGeom>
              <a:avLst/>
              <a:gdLst/>
              <a:ahLst/>
              <a:cxnLst/>
              <a:rect l="l" t="t" r="r" b="b"/>
              <a:pathLst>
                <a:path w="4627" h="3519" extrusionOk="0">
                  <a:moveTo>
                    <a:pt x="1998" y="1"/>
                  </a:moveTo>
                  <a:cubicBezTo>
                    <a:pt x="1964" y="1"/>
                    <a:pt x="1930" y="2"/>
                    <a:pt x="1897" y="4"/>
                  </a:cubicBezTo>
                  <a:cubicBezTo>
                    <a:pt x="753" y="86"/>
                    <a:pt x="1" y="1149"/>
                    <a:pt x="458" y="2162"/>
                  </a:cubicBezTo>
                  <a:cubicBezTo>
                    <a:pt x="458" y="2162"/>
                    <a:pt x="916" y="2015"/>
                    <a:pt x="1537" y="1279"/>
                  </a:cubicBezTo>
                  <a:cubicBezTo>
                    <a:pt x="1946" y="794"/>
                    <a:pt x="2212" y="599"/>
                    <a:pt x="2423" y="599"/>
                  </a:cubicBezTo>
                  <a:cubicBezTo>
                    <a:pt x="2524" y="599"/>
                    <a:pt x="2613" y="644"/>
                    <a:pt x="2698" y="724"/>
                  </a:cubicBezTo>
                  <a:cubicBezTo>
                    <a:pt x="2698" y="724"/>
                    <a:pt x="2782" y="699"/>
                    <a:pt x="2886" y="699"/>
                  </a:cubicBezTo>
                  <a:cubicBezTo>
                    <a:pt x="3060" y="699"/>
                    <a:pt x="3290" y="769"/>
                    <a:pt x="3270" y="1149"/>
                  </a:cubicBezTo>
                  <a:cubicBezTo>
                    <a:pt x="3221" y="1753"/>
                    <a:pt x="3008" y="3110"/>
                    <a:pt x="3630" y="3519"/>
                  </a:cubicBezTo>
                  <a:lnTo>
                    <a:pt x="4627" y="1279"/>
                  </a:lnTo>
                  <a:cubicBezTo>
                    <a:pt x="4627" y="1279"/>
                    <a:pt x="3133" y="1"/>
                    <a:pt x="1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5"/>
            <p:cNvSpPr/>
            <p:nvPr/>
          </p:nvSpPr>
          <p:spPr>
            <a:xfrm>
              <a:off x="3725967" y="2769722"/>
              <a:ext cx="49820" cy="59439"/>
            </a:xfrm>
            <a:custGeom>
              <a:avLst/>
              <a:gdLst/>
              <a:ahLst/>
              <a:cxnLst/>
              <a:rect l="l" t="t" r="r" b="b"/>
              <a:pathLst>
                <a:path w="720" h="859" extrusionOk="0">
                  <a:moveTo>
                    <a:pt x="574" y="0"/>
                  </a:moveTo>
                  <a:cubicBezTo>
                    <a:pt x="507" y="0"/>
                    <a:pt x="433" y="37"/>
                    <a:pt x="409" y="102"/>
                  </a:cubicBezTo>
                  <a:cubicBezTo>
                    <a:pt x="360" y="184"/>
                    <a:pt x="327" y="282"/>
                    <a:pt x="278" y="364"/>
                  </a:cubicBezTo>
                  <a:cubicBezTo>
                    <a:pt x="229" y="446"/>
                    <a:pt x="131" y="511"/>
                    <a:pt x="82" y="593"/>
                  </a:cubicBezTo>
                  <a:cubicBezTo>
                    <a:pt x="1" y="714"/>
                    <a:pt x="98" y="858"/>
                    <a:pt x="227" y="858"/>
                  </a:cubicBezTo>
                  <a:cubicBezTo>
                    <a:pt x="254" y="858"/>
                    <a:pt x="282" y="852"/>
                    <a:pt x="311" y="838"/>
                  </a:cubicBezTo>
                  <a:lnTo>
                    <a:pt x="311" y="854"/>
                  </a:lnTo>
                  <a:cubicBezTo>
                    <a:pt x="441" y="773"/>
                    <a:pt x="539" y="675"/>
                    <a:pt x="605" y="544"/>
                  </a:cubicBezTo>
                  <a:cubicBezTo>
                    <a:pt x="687" y="413"/>
                    <a:pt x="719" y="266"/>
                    <a:pt x="703" y="119"/>
                  </a:cubicBezTo>
                  <a:cubicBezTo>
                    <a:pt x="703" y="37"/>
                    <a:pt x="642" y="0"/>
                    <a:pt x="574" y="0"/>
                  </a:cubicBezTo>
                  <a:close/>
                </a:path>
              </a:pathLst>
            </a:custGeom>
            <a:solidFill>
              <a:srgbClr val="FA8152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5"/>
            <p:cNvSpPr/>
            <p:nvPr/>
          </p:nvSpPr>
          <p:spPr>
            <a:xfrm>
              <a:off x="3693100" y="2743982"/>
              <a:ext cx="55494" cy="56602"/>
            </a:xfrm>
            <a:custGeom>
              <a:avLst/>
              <a:gdLst/>
              <a:ahLst/>
              <a:cxnLst/>
              <a:rect l="l" t="t" r="r" b="b"/>
              <a:pathLst>
                <a:path w="802" h="818" extrusionOk="0">
                  <a:moveTo>
                    <a:pt x="524" y="0"/>
                  </a:moveTo>
                  <a:cubicBezTo>
                    <a:pt x="295" y="0"/>
                    <a:pt x="99" y="180"/>
                    <a:pt x="66" y="409"/>
                  </a:cubicBezTo>
                  <a:cubicBezTo>
                    <a:pt x="1" y="507"/>
                    <a:pt x="17" y="638"/>
                    <a:pt x="99" y="720"/>
                  </a:cubicBezTo>
                  <a:cubicBezTo>
                    <a:pt x="148" y="769"/>
                    <a:pt x="197" y="801"/>
                    <a:pt x="262" y="818"/>
                  </a:cubicBezTo>
                  <a:cubicBezTo>
                    <a:pt x="410" y="818"/>
                    <a:pt x="557" y="736"/>
                    <a:pt x="655" y="621"/>
                  </a:cubicBezTo>
                  <a:cubicBezTo>
                    <a:pt x="737" y="523"/>
                    <a:pt x="786" y="409"/>
                    <a:pt x="802" y="278"/>
                  </a:cubicBezTo>
                  <a:cubicBezTo>
                    <a:pt x="802" y="115"/>
                    <a:pt x="671" y="0"/>
                    <a:pt x="524" y="0"/>
                  </a:cubicBezTo>
                  <a:close/>
                </a:path>
              </a:pathLst>
            </a:custGeom>
            <a:solidFill>
              <a:srgbClr val="FA8152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5"/>
            <p:cNvSpPr/>
            <p:nvPr/>
          </p:nvSpPr>
          <p:spPr>
            <a:xfrm>
              <a:off x="3789280" y="2766470"/>
              <a:ext cx="63383" cy="68088"/>
            </a:xfrm>
            <a:custGeom>
              <a:avLst/>
              <a:gdLst/>
              <a:ahLst/>
              <a:cxnLst/>
              <a:rect l="l" t="t" r="r" b="b"/>
              <a:pathLst>
                <a:path w="916" h="984" extrusionOk="0">
                  <a:moveTo>
                    <a:pt x="429" y="0"/>
                  </a:moveTo>
                  <a:cubicBezTo>
                    <a:pt x="313" y="0"/>
                    <a:pt x="205" y="54"/>
                    <a:pt x="131" y="149"/>
                  </a:cubicBezTo>
                  <a:cubicBezTo>
                    <a:pt x="33" y="296"/>
                    <a:pt x="0" y="460"/>
                    <a:pt x="17" y="623"/>
                  </a:cubicBezTo>
                  <a:cubicBezTo>
                    <a:pt x="17" y="836"/>
                    <a:pt x="197" y="983"/>
                    <a:pt x="393" y="983"/>
                  </a:cubicBezTo>
                  <a:cubicBezTo>
                    <a:pt x="556" y="967"/>
                    <a:pt x="703" y="869"/>
                    <a:pt x="801" y="738"/>
                  </a:cubicBezTo>
                  <a:cubicBezTo>
                    <a:pt x="916" y="574"/>
                    <a:pt x="899" y="346"/>
                    <a:pt x="752" y="215"/>
                  </a:cubicBezTo>
                  <a:cubicBezTo>
                    <a:pt x="720" y="133"/>
                    <a:pt x="671" y="84"/>
                    <a:pt x="622" y="51"/>
                  </a:cubicBezTo>
                  <a:cubicBezTo>
                    <a:pt x="558" y="17"/>
                    <a:pt x="492" y="0"/>
                    <a:pt x="429" y="0"/>
                  </a:cubicBezTo>
                  <a:close/>
                </a:path>
              </a:pathLst>
            </a:custGeom>
            <a:solidFill>
              <a:srgbClr val="FA8152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5"/>
            <p:cNvSpPr/>
            <p:nvPr/>
          </p:nvSpPr>
          <p:spPr>
            <a:xfrm>
              <a:off x="3931125" y="2613850"/>
              <a:ext cx="76474" cy="119824"/>
            </a:xfrm>
            <a:custGeom>
              <a:avLst/>
              <a:gdLst/>
              <a:ahLst/>
              <a:cxnLst/>
              <a:rect l="l" t="t" r="r" b="b"/>
              <a:pathLst>
                <a:path w="1105" h="1459" extrusionOk="0">
                  <a:moveTo>
                    <a:pt x="369" y="1"/>
                  </a:moveTo>
                  <a:cubicBezTo>
                    <a:pt x="187" y="1"/>
                    <a:pt x="1" y="196"/>
                    <a:pt x="125" y="399"/>
                  </a:cubicBezTo>
                  <a:cubicBezTo>
                    <a:pt x="183" y="529"/>
                    <a:pt x="245" y="654"/>
                    <a:pt x="306" y="777"/>
                  </a:cubicBezTo>
                  <a:lnTo>
                    <a:pt x="306" y="777"/>
                  </a:lnTo>
                  <a:cubicBezTo>
                    <a:pt x="351" y="890"/>
                    <a:pt x="388" y="1004"/>
                    <a:pt x="419" y="1118"/>
                  </a:cubicBezTo>
                  <a:cubicBezTo>
                    <a:pt x="433" y="1167"/>
                    <a:pt x="478" y="1202"/>
                    <a:pt x="525" y="1213"/>
                  </a:cubicBezTo>
                  <a:lnTo>
                    <a:pt x="525" y="1213"/>
                  </a:lnTo>
                  <a:cubicBezTo>
                    <a:pt x="545" y="1252"/>
                    <a:pt x="564" y="1291"/>
                    <a:pt x="582" y="1330"/>
                  </a:cubicBezTo>
                  <a:cubicBezTo>
                    <a:pt x="627" y="1421"/>
                    <a:pt x="707" y="1458"/>
                    <a:pt x="789" y="1458"/>
                  </a:cubicBezTo>
                  <a:cubicBezTo>
                    <a:pt x="944" y="1458"/>
                    <a:pt x="1104" y="1322"/>
                    <a:pt x="1040" y="1151"/>
                  </a:cubicBezTo>
                  <a:cubicBezTo>
                    <a:pt x="1033" y="1130"/>
                    <a:pt x="1025" y="1108"/>
                    <a:pt x="1018" y="1088"/>
                  </a:cubicBezTo>
                  <a:lnTo>
                    <a:pt x="1018" y="1088"/>
                  </a:lnTo>
                  <a:lnTo>
                    <a:pt x="1024" y="1085"/>
                  </a:lnTo>
                  <a:cubicBezTo>
                    <a:pt x="1012" y="1059"/>
                    <a:pt x="1000" y="1033"/>
                    <a:pt x="988" y="1007"/>
                  </a:cubicBezTo>
                  <a:lnTo>
                    <a:pt x="988" y="1007"/>
                  </a:lnTo>
                  <a:cubicBezTo>
                    <a:pt x="887" y="732"/>
                    <a:pt x="773" y="467"/>
                    <a:pt x="648" y="202"/>
                  </a:cubicBezTo>
                  <a:cubicBezTo>
                    <a:pt x="629" y="168"/>
                    <a:pt x="606" y="146"/>
                    <a:pt x="580" y="133"/>
                  </a:cubicBezTo>
                  <a:lnTo>
                    <a:pt x="580" y="133"/>
                  </a:lnTo>
                  <a:cubicBezTo>
                    <a:pt x="529" y="39"/>
                    <a:pt x="45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5"/>
            <p:cNvSpPr/>
            <p:nvPr/>
          </p:nvSpPr>
          <p:spPr>
            <a:xfrm>
              <a:off x="3502123" y="4501660"/>
              <a:ext cx="265709" cy="98534"/>
            </a:xfrm>
            <a:custGeom>
              <a:avLst/>
              <a:gdLst/>
              <a:ahLst/>
              <a:cxnLst/>
              <a:rect l="l" t="t" r="r" b="b"/>
              <a:pathLst>
                <a:path w="3840" h="1424" extrusionOk="0">
                  <a:moveTo>
                    <a:pt x="2752" y="1"/>
                  </a:moveTo>
                  <a:cubicBezTo>
                    <a:pt x="2749" y="1"/>
                    <a:pt x="2747" y="1"/>
                    <a:pt x="2745" y="2"/>
                  </a:cubicBezTo>
                  <a:cubicBezTo>
                    <a:pt x="2664" y="2"/>
                    <a:pt x="1638" y="787"/>
                    <a:pt x="824" y="787"/>
                  </a:cubicBezTo>
                  <a:cubicBezTo>
                    <a:pt x="816" y="787"/>
                    <a:pt x="807" y="787"/>
                    <a:pt x="799" y="787"/>
                  </a:cubicBezTo>
                  <a:cubicBezTo>
                    <a:pt x="776" y="786"/>
                    <a:pt x="754" y="785"/>
                    <a:pt x="733" y="785"/>
                  </a:cubicBezTo>
                  <a:cubicBezTo>
                    <a:pt x="0" y="785"/>
                    <a:pt x="31" y="1310"/>
                    <a:pt x="31" y="1310"/>
                  </a:cubicBezTo>
                  <a:cubicBezTo>
                    <a:pt x="172" y="1393"/>
                    <a:pt x="414" y="1423"/>
                    <a:pt x="703" y="1423"/>
                  </a:cubicBezTo>
                  <a:cubicBezTo>
                    <a:pt x="1477" y="1423"/>
                    <a:pt x="2588" y="1205"/>
                    <a:pt x="3006" y="1205"/>
                  </a:cubicBezTo>
                  <a:cubicBezTo>
                    <a:pt x="3045" y="1205"/>
                    <a:pt x="3078" y="1207"/>
                    <a:pt x="3104" y="1212"/>
                  </a:cubicBezTo>
                  <a:cubicBezTo>
                    <a:pt x="3157" y="1224"/>
                    <a:pt x="3211" y="1230"/>
                    <a:pt x="3265" y="1230"/>
                  </a:cubicBezTo>
                  <a:cubicBezTo>
                    <a:pt x="3427" y="1230"/>
                    <a:pt x="3586" y="1175"/>
                    <a:pt x="3709" y="1064"/>
                  </a:cubicBezTo>
                  <a:cubicBezTo>
                    <a:pt x="3840" y="558"/>
                    <a:pt x="3693" y="525"/>
                    <a:pt x="3693" y="525"/>
                  </a:cubicBezTo>
                  <a:lnTo>
                    <a:pt x="3676" y="525"/>
                  </a:lnTo>
                  <a:cubicBezTo>
                    <a:pt x="3643" y="539"/>
                    <a:pt x="3611" y="545"/>
                    <a:pt x="3579" y="545"/>
                  </a:cubicBezTo>
                  <a:cubicBezTo>
                    <a:pt x="3362" y="545"/>
                    <a:pt x="3186" y="259"/>
                    <a:pt x="3022" y="259"/>
                  </a:cubicBezTo>
                  <a:cubicBezTo>
                    <a:pt x="3011" y="259"/>
                    <a:pt x="3001" y="261"/>
                    <a:pt x="2990" y="263"/>
                  </a:cubicBezTo>
                  <a:cubicBezTo>
                    <a:pt x="2892" y="296"/>
                    <a:pt x="2794" y="312"/>
                    <a:pt x="2695" y="312"/>
                  </a:cubicBezTo>
                  <a:cubicBezTo>
                    <a:pt x="2837" y="202"/>
                    <a:pt x="2812" y="1"/>
                    <a:pt x="2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5"/>
            <p:cNvSpPr/>
            <p:nvPr/>
          </p:nvSpPr>
          <p:spPr>
            <a:xfrm>
              <a:off x="3500808" y="4566218"/>
              <a:ext cx="263633" cy="38680"/>
            </a:xfrm>
            <a:custGeom>
              <a:avLst/>
              <a:gdLst/>
              <a:ahLst/>
              <a:cxnLst/>
              <a:rect l="l" t="t" r="r" b="b"/>
              <a:pathLst>
                <a:path w="3810" h="559" extrusionOk="0">
                  <a:moveTo>
                    <a:pt x="3777" y="1"/>
                  </a:moveTo>
                  <a:cubicBezTo>
                    <a:pt x="3761" y="17"/>
                    <a:pt x="3761" y="66"/>
                    <a:pt x="3761" y="66"/>
                  </a:cubicBezTo>
                  <a:cubicBezTo>
                    <a:pt x="3556" y="164"/>
                    <a:pt x="3377" y="180"/>
                    <a:pt x="3217" y="180"/>
                  </a:cubicBezTo>
                  <a:cubicBezTo>
                    <a:pt x="3137" y="180"/>
                    <a:pt x="3063" y="176"/>
                    <a:pt x="2993" y="176"/>
                  </a:cubicBezTo>
                  <a:cubicBezTo>
                    <a:pt x="2923" y="176"/>
                    <a:pt x="2858" y="180"/>
                    <a:pt x="2796" y="197"/>
                  </a:cubicBezTo>
                  <a:cubicBezTo>
                    <a:pt x="2535" y="246"/>
                    <a:pt x="1161" y="393"/>
                    <a:pt x="687" y="393"/>
                  </a:cubicBezTo>
                  <a:cubicBezTo>
                    <a:pt x="660" y="395"/>
                    <a:pt x="633" y="396"/>
                    <a:pt x="607" y="396"/>
                  </a:cubicBezTo>
                  <a:cubicBezTo>
                    <a:pt x="421" y="396"/>
                    <a:pt x="240" y="348"/>
                    <a:pt x="83" y="262"/>
                  </a:cubicBezTo>
                  <a:lnTo>
                    <a:pt x="83" y="230"/>
                  </a:lnTo>
                  <a:cubicBezTo>
                    <a:pt x="50" y="230"/>
                    <a:pt x="34" y="230"/>
                    <a:pt x="17" y="246"/>
                  </a:cubicBezTo>
                  <a:lnTo>
                    <a:pt x="34" y="246"/>
                  </a:lnTo>
                  <a:cubicBezTo>
                    <a:pt x="17" y="262"/>
                    <a:pt x="1" y="377"/>
                    <a:pt x="1" y="377"/>
                  </a:cubicBezTo>
                  <a:cubicBezTo>
                    <a:pt x="265" y="494"/>
                    <a:pt x="543" y="559"/>
                    <a:pt x="822" y="559"/>
                  </a:cubicBezTo>
                  <a:cubicBezTo>
                    <a:pt x="854" y="559"/>
                    <a:pt x="885" y="558"/>
                    <a:pt x="916" y="556"/>
                  </a:cubicBezTo>
                  <a:cubicBezTo>
                    <a:pt x="1390" y="540"/>
                    <a:pt x="2518" y="360"/>
                    <a:pt x="2960" y="360"/>
                  </a:cubicBezTo>
                  <a:cubicBezTo>
                    <a:pt x="3238" y="360"/>
                    <a:pt x="3532" y="311"/>
                    <a:pt x="3793" y="230"/>
                  </a:cubicBezTo>
                  <a:lnTo>
                    <a:pt x="3810" y="50"/>
                  </a:lnTo>
                  <a:cubicBezTo>
                    <a:pt x="3810" y="33"/>
                    <a:pt x="3777" y="1"/>
                    <a:pt x="3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5"/>
            <p:cNvSpPr/>
            <p:nvPr/>
          </p:nvSpPr>
          <p:spPr>
            <a:xfrm>
              <a:off x="3719255" y="4504012"/>
              <a:ext cx="265778" cy="99364"/>
            </a:xfrm>
            <a:custGeom>
              <a:avLst/>
              <a:gdLst/>
              <a:ahLst/>
              <a:cxnLst/>
              <a:rect l="l" t="t" r="r" b="b"/>
              <a:pathLst>
                <a:path w="3841" h="1436" extrusionOk="0">
                  <a:moveTo>
                    <a:pt x="2745" y="1"/>
                  </a:moveTo>
                  <a:cubicBezTo>
                    <a:pt x="2664" y="1"/>
                    <a:pt x="1638" y="785"/>
                    <a:pt x="825" y="785"/>
                  </a:cubicBezTo>
                  <a:cubicBezTo>
                    <a:pt x="816" y="785"/>
                    <a:pt x="808" y="785"/>
                    <a:pt x="800" y="785"/>
                  </a:cubicBezTo>
                  <a:cubicBezTo>
                    <a:pt x="778" y="784"/>
                    <a:pt x="756" y="784"/>
                    <a:pt x="735" y="784"/>
                  </a:cubicBezTo>
                  <a:cubicBezTo>
                    <a:pt x="1" y="784"/>
                    <a:pt x="32" y="1325"/>
                    <a:pt x="32" y="1325"/>
                  </a:cubicBezTo>
                  <a:cubicBezTo>
                    <a:pt x="169" y="1406"/>
                    <a:pt x="403" y="1436"/>
                    <a:pt x="682" y="1436"/>
                  </a:cubicBezTo>
                  <a:cubicBezTo>
                    <a:pt x="1459" y="1436"/>
                    <a:pt x="2592" y="1204"/>
                    <a:pt x="3010" y="1204"/>
                  </a:cubicBezTo>
                  <a:cubicBezTo>
                    <a:pt x="3048" y="1204"/>
                    <a:pt x="3080" y="1206"/>
                    <a:pt x="3105" y="1210"/>
                  </a:cubicBezTo>
                  <a:cubicBezTo>
                    <a:pt x="3159" y="1223"/>
                    <a:pt x="3214" y="1229"/>
                    <a:pt x="3270" y="1229"/>
                  </a:cubicBezTo>
                  <a:cubicBezTo>
                    <a:pt x="3430" y="1229"/>
                    <a:pt x="3588" y="1177"/>
                    <a:pt x="3710" y="1079"/>
                  </a:cubicBezTo>
                  <a:cubicBezTo>
                    <a:pt x="3840" y="556"/>
                    <a:pt x="3693" y="524"/>
                    <a:pt x="3693" y="524"/>
                  </a:cubicBezTo>
                  <a:cubicBezTo>
                    <a:pt x="3658" y="537"/>
                    <a:pt x="3624" y="543"/>
                    <a:pt x="3591" y="543"/>
                  </a:cubicBezTo>
                  <a:cubicBezTo>
                    <a:pt x="3368" y="543"/>
                    <a:pt x="3194" y="272"/>
                    <a:pt x="3033" y="272"/>
                  </a:cubicBezTo>
                  <a:cubicBezTo>
                    <a:pt x="3019" y="272"/>
                    <a:pt x="3005" y="274"/>
                    <a:pt x="2990" y="278"/>
                  </a:cubicBezTo>
                  <a:cubicBezTo>
                    <a:pt x="2919" y="302"/>
                    <a:pt x="2847" y="318"/>
                    <a:pt x="2775" y="318"/>
                  </a:cubicBezTo>
                  <a:cubicBezTo>
                    <a:pt x="2749" y="318"/>
                    <a:pt x="2722" y="316"/>
                    <a:pt x="2696" y="311"/>
                  </a:cubicBezTo>
                  <a:cubicBezTo>
                    <a:pt x="2843" y="213"/>
                    <a:pt x="2811" y="1"/>
                    <a:pt x="2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5"/>
            <p:cNvSpPr/>
            <p:nvPr/>
          </p:nvSpPr>
          <p:spPr>
            <a:xfrm>
              <a:off x="3718010" y="4569609"/>
              <a:ext cx="263633" cy="38542"/>
            </a:xfrm>
            <a:custGeom>
              <a:avLst/>
              <a:gdLst/>
              <a:ahLst/>
              <a:cxnLst/>
              <a:rect l="l" t="t" r="r" b="b"/>
              <a:pathLst>
                <a:path w="3810" h="557" extrusionOk="0">
                  <a:moveTo>
                    <a:pt x="3760" y="1"/>
                  </a:moveTo>
                  <a:cubicBezTo>
                    <a:pt x="3760" y="1"/>
                    <a:pt x="3760" y="50"/>
                    <a:pt x="3760" y="50"/>
                  </a:cubicBezTo>
                  <a:cubicBezTo>
                    <a:pt x="3543" y="154"/>
                    <a:pt x="3354" y="170"/>
                    <a:pt x="3188" y="170"/>
                  </a:cubicBezTo>
                  <a:cubicBezTo>
                    <a:pt x="3110" y="170"/>
                    <a:pt x="3037" y="167"/>
                    <a:pt x="2968" y="167"/>
                  </a:cubicBezTo>
                  <a:cubicBezTo>
                    <a:pt x="2907" y="167"/>
                    <a:pt x="2850" y="170"/>
                    <a:pt x="2796" y="181"/>
                  </a:cubicBezTo>
                  <a:cubicBezTo>
                    <a:pt x="2534" y="230"/>
                    <a:pt x="1161" y="393"/>
                    <a:pt x="687" y="393"/>
                  </a:cubicBezTo>
                  <a:cubicBezTo>
                    <a:pt x="475" y="393"/>
                    <a:pt x="262" y="344"/>
                    <a:pt x="82" y="262"/>
                  </a:cubicBezTo>
                  <a:lnTo>
                    <a:pt x="82" y="213"/>
                  </a:lnTo>
                  <a:cubicBezTo>
                    <a:pt x="50" y="213"/>
                    <a:pt x="33" y="230"/>
                    <a:pt x="17" y="246"/>
                  </a:cubicBezTo>
                  <a:lnTo>
                    <a:pt x="33" y="246"/>
                  </a:lnTo>
                  <a:cubicBezTo>
                    <a:pt x="17" y="262"/>
                    <a:pt x="1" y="377"/>
                    <a:pt x="1" y="377"/>
                  </a:cubicBezTo>
                  <a:cubicBezTo>
                    <a:pt x="295" y="507"/>
                    <a:pt x="605" y="556"/>
                    <a:pt x="916" y="556"/>
                  </a:cubicBezTo>
                  <a:cubicBezTo>
                    <a:pt x="1390" y="524"/>
                    <a:pt x="2518" y="360"/>
                    <a:pt x="2959" y="360"/>
                  </a:cubicBezTo>
                  <a:cubicBezTo>
                    <a:pt x="3254" y="344"/>
                    <a:pt x="3532" y="311"/>
                    <a:pt x="3793" y="213"/>
                  </a:cubicBezTo>
                  <a:lnTo>
                    <a:pt x="3809" y="33"/>
                  </a:lnTo>
                  <a:cubicBezTo>
                    <a:pt x="3809" y="33"/>
                    <a:pt x="3777" y="1"/>
                    <a:pt x="3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5"/>
            <p:cNvSpPr/>
            <p:nvPr/>
          </p:nvSpPr>
          <p:spPr>
            <a:xfrm>
              <a:off x="3887674" y="2915930"/>
              <a:ext cx="225161" cy="813318"/>
            </a:xfrm>
            <a:custGeom>
              <a:avLst/>
              <a:gdLst/>
              <a:ahLst/>
              <a:cxnLst/>
              <a:rect l="l" t="t" r="r" b="b"/>
              <a:pathLst>
                <a:path w="3254" h="11754" extrusionOk="0">
                  <a:moveTo>
                    <a:pt x="229" y="1651"/>
                  </a:moveTo>
                  <a:cubicBezTo>
                    <a:pt x="229" y="2207"/>
                    <a:pt x="981" y="3024"/>
                    <a:pt x="1194" y="3564"/>
                  </a:cubicBezTo>
                  <a:cubicBezTo>
                    <a:pt x="1684" y="4806"/>
                    <a:pt x="1782" y="6147"/>
                    <a:pt x="1505" y="7438"/>
                  </a:cubicBezTo>
                  <a:cubicBezTo>
                    <a:pt x="1292" y="8582"/>
                    <a:pt x="573" y="9530"/>
                    <a:pt x="295" y="10626"/>
                  </a:cubicBezTo>
                  <a:cubicBezTo>
                    <a:pt x="246" y="10855"/>
                    <a:pt x="1" y="11754"/>
                    <a:pt x="540" y="11492"/>
                  </a:cubicBezTo>
                  <a:cubicBezTo>
                    <a:pt x="1194" y="11165"/>
                    <a:pt x="1488" y="10233"/>
                    <a:pt x="1815" y="9661"/>
                  </a:cubicBezTo>
                  <a:cubicBezTo>
                    <a:pt x="2714" y="8108"/>
                    <a:pt x="3254" y="6833"/>
                    <a:pt x="3107" y="5019"/>
                  </a:cubicBezTo>
                  <a:cubicBezTo>
                    <a:pt x="2943" y="3024"/>
                    <a:pt x="1161" y="0"/>
                    <a:pt x="295" y="866"/>
                  </a:cubicBezTo>
                  <a:cubicBezTo>
                    <a:pt x="17" y="1079"/>
                    <a:pt x="229" y="1651"/>
                    <a:pt x="229" y="1651"/>
                  </a:cubicBezTo>
                  <a:close/>
                </a:path>
              </a:pathLst>
            </a:custGeom>
            <a:solidFill>
              <a:srgbClr val="FFB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5"/>
            <p:cNvSpPr/>
            <p:nvPr/>
          </p:nvSpPr>
          <p:spPr>
            <a:xfrm>
              <a:off x="3810938" y="3582965"/>
              <a:ext cx="177208" cy="221424"/>
            </a:xfrm>
            <a:custGeom>
              <a:avLst/>
              <a:gdLst/>
              <a:ahLst/>
              <a:cxnLst/>
              <a:rect l="l" t="t" r="r" b="b"/>
              <a:pathLst>
                <a:path w="2561" h="3200" extrusionOk="0">
                  <a:moveTo>
                    <a:pt x="2425" y="1"/>
                  </a:moveTo>
                  <a:cubicBezTo>
                    <a:pt x="2269" y="1"/>
                    <a:pt x="1951" y="249"/>
                    <a:pt x="1616" y="544"/>
                  </a:cubicBezTo>
                  <a:cubicBezTo>
                    <a:pt x="1240" y="757"/>
                    <a:pt x="832" y="888"/>
                    <a:pt x="407" y="953"/>
                  </a:cubicBezTo>
                  <a:cubicBezTo>
                    <a:pt x="1" y="966"/>
                    <a:pt x="381" y="1220"/>
                    <a:pt x="826" y="1220"/>
                  </a:cubicBezTo>
                  <a:cubicBezTo>
                    <a:pt x="937" y="1220"/>
                    <a:pt x="1051" y="1205"/>
                    <a:pt x="1159" y="1166"/>
                  </a:cubicBezTo>
                  <a:lnTo>
                    <a:pt x="1159" y="1166"/>
                  </a:lnTo>
                  <a:cubicBezTo>
                    <a:pt x="1159" y="1166"/>
                    <a:pt x="456" y="2163"/>
                    <a:pt x="178" y="2506"/>
                  </a:cubicBezTo>
                  <a:cubicBezTo>
                    <a:pt x="72" y="2647"/>
                    <a:pt x="51" y="2723"/>
                    <a:pt x="99" y="2723"/>
                  </a:cubicBezTo>
                  <a:cubicBezTo>
                    <a:pt x="185" y="2723"/>
                    <a:pt x="490" y="2484"/>
                    <a:pt x="930" y="1950"/>
                  </a:cubicBezTo>
                  <a:lnTo>
                    <a:pt x="930" y="1950"/>
                  </a:lnTo>
                  <a:cubicBezTo>
                    <a:pt x="930" y="1950"/>
                    <a:pt x="619" y="2555"/>
                    <a:pt x="439" y="2833"/>
                  </a:cubicBezTo>
                  <a:cubicBezTo>
                    <a:pt x="402" y="2896"/>
                    <a:pt x="403" y="2926"/>
                    <a:pt x="431" y="2926"/>
                  </a:cubicBezTo>
                  <a:cubicBezTo>
                    <a:pt x="526" y="2926"/>
                    <a:pt x="937" y="2574"/>
                    <a:pt x="1240" y="1967"/>
                  </a:cubicBezTo>
                  <a:lnTo>
                    <a:pt x="1240" y="1967"/>
                  </a:lnTo>
                  <a:cubicBezTo>
                    <a:pt x="1126" y="2310"/>
                    <a:pt x="995" y="2620"/>
                    <a:pt x="832" y="2931"/>
                  </a:cubicBezTo>
                  <a:cubicBezTo>
                    <a:pt x="749" y="3088"/>
                    <a:pt x="742" y="3156"/>
                    <a:pt x="780" y="3156"/>
                  </a:cubicBezTo>
                  <a:cubicBezTo>
                    <a:pt x="882" y="3156"/>
                    <a:pt x="1316" y="2659"/>
                    <a:pt x="1504" y="2063"/>
                  </a:cubicBezTo>
                  <a:lnTo>
                    <a:pt x="1504" y="2063"/>
                  </a:lnTo>
                  <a:cubicBezTo>
                    <a:pt x="1438" y="2307"/>
                    <a:pt x="1320" y="2751"/>
                    <a:pt x="1240" y="3046"/>
                  </a:cubicBezTo>
                  <a:cubicBezTo>
                    <a:pt x="1208" y="3152"/>
                    <a:pt x="1212" y="3200"/>
                    <a:pt x="1241" y="3200"/>
                  </a:cubicBezTo>
                  <a:cubicBezTo>
                    <a:pt x="1329" y="3200"/>
                    <a:pt x="1645" y="2768"/>
                    <a:pt x="1878" y="2179"/>
                  </a:cubicBezTo>
                  <a:cubicBezTo>
                    <a:pt x="1878" y="2179"/>
                    <a:pt x="2352" y="871"/>
                    <a:pt x="2483" y="381"/>
                  </a:cubicBezTo>
                  <a:cubicBezTo>
                    <a:pt x="2561" y="108"/>
                    <a:pt x="2528" y="1"/>
                    <a:pt x="2425" y="1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5"/>
            <p:cNvSpPr/>
            <p:nvPr/>
          </p:nvSpPr>
          <p:spPr>
            <a:xfrm>
              <a:off x="3434105" y="2424788"/>
              <a:ext cx="150983" cy="234502"/>
            </a:xfrm>
            <a:custGeom>
              <a:avLst/>
              <a:gdLst/>
              <a:ahLst/>
              <a:cxnLst/>
              <a:rect l="l" t="t" r="r" b="b"/>
              <a:pathLst>
                <a:path w="2182" h="3389" extrusionOk="0">
                  <a:moveTo>
                    <a:pt x="1706" y="0"/>
                  </a:moveTo>
                  <a:cubicBezTo>
                    <a:pt x="1676" y="0"/>
                    <a:pt x="1645" y="65"/>
                    <a:pt x="1619" y="216"/>
                  </a:cubicBezTo>
                  <a:cubicBezTo>
                    <a:pt x="1570" y="543"/>
                    <a:pt x="1504" y="870"/>
                    <a:pt x="1390" y="1180"/>
                  </a:cubicBezTo>
                  <a:cubicBezTo>
                    <a:pt x="1509" y="517"/>
                    <a:pt x="1360" y="16"/>
                    <a:pt x="1290" y="16"/>
                  </a:cubicBezTo>
                  <a:cubicBezTo>
                    <a:pt x="1274" y="16"/>
                    <a:pt x="1262" y="43"/>
                    <a:pt x="1259" y="101"/>
                  </a:cubicBezTo>
                  <a:cubicBezTo>
                    <a:pt x="1243" y="396"/>
                    <a:pt x="1145" y="1050"/>
                    <a:pt x="1145" y="1050"/>
                  </a:cubicBezTo>
                  <a:cubicBezTo>
                    <a:pt x="1100" y="364"/>
                    <a:pt x="985" y="18"/>
                    <a:pt x="918" y="18"/>
                  </a:cubicBezTo>
                  <a:cubicBezTo>
                    <a:pt x="887" y="18"/>
                    <a:pt x="867" y="89"/>
                    <a:pt x="867" y="232"/>
                  </a:cubicBezTo>
                  <a:lnTo>
                    <a:pt x="867" y="1802"/>
                  </a:lnTo>
                  <a:cubicBezTo>
                    <a:pt x="695" y="1563"/>
                    <a:pt x="351" y="1447"/>
                    <a:pt x="172" y="1447"/>
                  </a:cubicBezTo>
                  <a:cubicBezTo>
                    <a:pt x="44" y="1447"/>
                    <a:pt x="0" y="1506"/>
                    <a:pt x="164" y="1622"/>
                  </a:cubicBezTo>
                  <a:cubicBezTo>
                    <a:pt x="458" y="1867"/>
                    <a:pt x="703" y="2178"/>
                    <a:pt x="883" y="2521"/>
                  </a:cubicBezTo>
                  <a:cubicBezTo>
                    <a:pt x="995" y="2989"/>
                    <a:pt x="1121" y="3388"/>
                    <a:pt x="1268" y="3388"/>
                  </a:cubicBezTo>
                  <a:cubicBezTo>
                    <a:pt x="1337" y="3388"/>
                    <a:pt x="1410" y="3301"/>
                    <a:pt x="1488" y="3093"/>
                  </a:cubicBezTo>
                  <a:cubicBezTo>
                    <a:pt x="1668" y="2619"/>
                    <a:pt x="2027" y="1344"/>
                    <a:pt x="2027" y="1344"/>
                  </a:cubicBezTo>
                  <a:cubicBezTo>
                    <a:pt x="2181" y="715"/>
                    <a:pt x="2174" y="187"/>
                    <a:pt x="2093" y="187"/>
                  </a:cubicBezTo>
                  <a:cubicBezTo>
                    <a:pt x="2070" y="187"/>
                    <a:pt x="2043" y="226"/>
                    <a:pt x="2011" y="314"/>
                  </a:cubicBezTo>
                  <a:cubicBezTo>
                    <a:pt x="1910" y="594"/>
                    <a:pt x="1756" y="1005"/>
                    <a:pt x="1668" y="1235"/>
                  </a:cubicBezTo>
                  <a:lnTo>
                    <a:pt x="1668" y="1235"/>
                  </a:lnTo>
                  <a:cubicBezTo>
                    <a:pt x="1868" y="634"/>
                    <a:pt x="1797" y="0"/>
                    <a:pt x="1706" y="0"/>
                  </a:cubicBezTo>
                  <a:close/>
                </a:path>
              </a:pathLst>
            </a:custGeom>
            <a:solidFill>
              <a:srgbClr val="FFB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4" name="Google Shape;1994;p75"/>
          <p:cNvSpPr/>
          <p:nvPr/>
        </p:nvSpPr>
        <p:spPr>
          <a:xfrm>
            <a:off x="251565" y="2083750"/>
            <a:ext cx="1720" cy="1720"/>
          </a:xfrm>
          <a:custGeom>
            <a:avLst/>
            <a:gdLst/>
            <a:ahLst/>
            <a:cxnLst/>
            <a:rect l="l" t="t" r="r" b="b"/>
            <a:pathLst>
              <a:path w="50" h="50" extrusionOk="0">
                <a:moveTo>
                  <a:pt x="49" y="0"/>
                </a:moveTo>
                <a:lnTo>
                  <a:pt x="33" y="16"/>
                </a:lnTo>
                <a:cubicBezTo>
                  <a:pt x="33" y="16"/>
                  <a:pt x="17" y="16"/>
                  <a:pt x="17" y="33"/>
                </a:cubicBezTo>
                <a:lnTo>
                  <a:pt x="0" y="49"/>
                </a:lnTo>
                <a:lnTo>
                  <a:pt x="49" y="49"/>
                </a:lnTo>
                <a:cubicBezTo>
                  <a:pt x="49" y="33"/>
                  <a:pt x="49" y="33"/>
                  <a:pt x="49" y="33"/>
                </a:cubicBezTo>
                <a:cubicBezTo>
                  <a:pt x="49" y="16"/>
                  <a:pt x="49" y="16"/>
                  <a:pt x="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75"/>
          <p:cNvSpPr/>
          <p:nvPr/>
        </p:nvSpPr>
        <p:spPr>
          <a:xfrm>
            <a:off x="261128" y="2058981"/>
            <a:ext cx="5642" cy="3991"/>
          </a:xfrm>
          <a:custGeom>
            <a:avLst/>
            <a:gdLst/>
            <a:ahLst/>
            <a:cxnLst/>
            <a:rect l="l" t="t" r="r" b="b"/>
            <a:pathLst>
              <a:path w="164" h="116" extrusionOk="0">
                <a:moveTo>
                  <a:pt x="82" y="1"/>
                </a:moveTo>
                <a:cubicBezTo>
                  <a:pt x="66" y="1"/>
                  <a:pt x="33" y="17"/>
                  <a:pt x="17" y="34"/>
                </a:cubicBezTo>
                <a:cubicBezTo>
                  <a:pt x="0" y="50"/>
                  <a:pt x="0" y="66"/>
                  <a:pt x="0" y="83"/>
                </a:cubicBezTo>
                <a:lnTo>
                  <a:pt x="33" y="115"/>
                </a:lnTo>
                <a:lnTo>
                  <a:pt x="98" y="115"/>
                </a:lnTo>
                <a:cubicBezTo>
                  <a:pt x="115" y="115"/>
                  <a:pt x="147" y="99"/>
                  <a:pt x="147" y="83"/>
                </a:cubicBezTo>
                <a:cubicBezTo>
                  <a:pt x="164" y="50"/>
                  <a:pt x="164" y="34"/>
                  <a:pt x="147" y="17"/>
                </a:cubicBezTo>
                <a:lnTo>
                  <a:pt x="1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75"/>
          <p:cNvSpPr/>
          <p:nvPr/>
        </p:nvSpPr>
        <p:spPr>
          <a:xfrm>
            <a:off x="260543" y="2107935"/>
            <a:ext cx="1170" cy="2133"/>
          </a:xfrm>
          <a:custGeom>
            <a:avLst/>
            <a:gdLst/>
            <a:ahLst/>
            <a:cxnLst/>
            <a:rect l="l" t="t" r="r" b="b"/>
            <a:pathLst>
              <a:path w="34" h="62" extrusionOk="0">
                <a:moveTo>
                  <a:pt x="1" y="0"/>
                </a:moveTo>
                <a:lnTo>
                  <a:pt x="1" y="33"/>
                </a:lnTo>
                <a:cubicBezTo>
                  <a:pt x="1" y="49"/>
                  <a:pt x="1" y="49"/>
                  <a:pt x="17" y="49"/>
                </a:cubicBezTo>
                <a:cubicBezTo>
                  <a:pt x="17" y="57"/>
                  <a:pt x="21" y="61"/>
                  <a:pt x="25" y="61"/>
                </a:cubicBezTo>
                <a:cubicBezTo>
                  <a:pt x="30" y="61"/>
                  <a:pt x="34" y="57"/>
                  <a:pt x="34" y="49"/>
                </a:cubicBezTo>
                <a:lnTo>
                  <a:pt x="34" y="33"/>
                </a:lnTo>
                <a:cubicBezTo>
                  <a:pt x="34" y="33"/>
                  <a:pt x="34" y="16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75"/>
          <p:cNvSpPr/>
          <p:nvPr/>
        </p:nvSpPr>
        <p:spPr>
          <a:xfrm>
            <a:off x="265050" y="2076973"/>
            <a:ext cx="3406" cy="3440"/>
          </a:xfrm>
          <a:custGeom>
            <a:avLst/>
            <a:gdLst/>
            <a:ahLst/>
            <a:cxnLst/>
            <a:rect l="l" t="t" r="r" b="b"/>
            <a:pathLst>
              <a:path w="99" h="100" extrusionOk="0">
                <a:moveTo>
                  <a:pt x="33" y="1"/>
                </a:moveTo>
                <a:cubicBezTo>
                  <a:pt x="17" y="17"/>
                  <a:pt x="1" y="34"/>
                  <a:pt x="1" y="50"/>
                </a:cubicBezTo>
                <a:cubicBezTo>
                  <a:pt x="1" y="66"/>
                  <a:pt x="17" y="83"/>
                  <a:pt x="17" y="99"/>
                </a:cubicBezTo>
                <a:lnTo>
                  <a:pt x="66" y="99"/>
                </a:lnTo>
                <a:cubicBezTo>
                  <a:pt x="99" y="66"/>
                  <a:pt x="99" y="34"/>
                  <a:pt x="82" y="17"/>
                </a:cubicBezTo>
                <a:lnTo>
                  <a:pt x="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75"/>
          <p:cNvSpPr/>
          <p:nvPr/>
        </p:nvSpPr>
        <p:spPr>
          <a:xfrm>
            <a:off x="244822" y="2028913"/>
            <a:ext cx="3956" cy="4232"/>
          </a:xfrm>
          <a:custGeom>
            <a:avLst/>
            <a:gdLst/>
            <a:ahLst/>
            <a:cxnLst/>
            <a:rect l="l" t="t" r="r" b="b"/>
            <a:pathLst>
              <a:path w="115" h="123" extrusionOk="0">
                <a:moveTo>
                  <a:pt x="57" y="0"/>
                </a:moveTo>
                <a:cubicBezTo>
                  <a:pt x="41" y="0"/>
                  <a:pt x="25" y="8"/>
                  <a:pt x="17" y="25"/>
                </a:cubicBezTo>
                <a:lnTo>
                  <a:pt x="0" y="41"/>
                </a:lnTo>
                <a:lnTo>
                  <a:pt x="17" y="74"/>
                </a:lnTo>
                <a:cubicBezTo>
                  <a:pt x="17" y="90"/>
                  <a:pt x="17" y="107"/>
                  <a:pt x="17" y="107"/>
                </a:cubicBezTo>
                <a:lnTo>
                  <a:pt x="49" y="123"/>
                </a:lnTo>
                <a:lnTo>
                  <a:pt x="98" y="123"/>
                </a:lnTo>
                <a:lnTo>
                  <a:pt x="115" y="107"/>
                </a:lnTo>
                <a:lnTo>
                  <a:pt x="115" y="74"/>
                </a:lnTo>
                <a:lnTo>
                  <a:pt x="115" y="41"/>
                </a:lnTo>
                <a:lnTo>
                  <a:pt x="98" y="25"/>
                </a:lnTo>
                <a:cubicBezTo>
                  <a:pt x="90" y="8"/>
                  <a:pt x="74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75"/>
          <p:cNvSpPr/>
          <p:nvPr/>
        </p:nvSpPr>
        <p:spPr>
          <a:xfrm>
            <a:off x="246507" y="2037824"/>
            <a:ext cx="5092" cy="4576"/>
          </a:xfrm>
          <a:custGeom>
            <a:avLst/>
            <a:gdLst/>
            <a:ahLst/>
            <a:cxnLst/>
            <a:rect l="l" t="t" r="r" b="b"/>
            <a:pathLst>
              <a:path w="148" h="133" extrusionOk="0">
                <a:moveTo>
                  <a:pt x="63" y="0"/>
                </a:moveTo>
                <a:cubicBezTo>
                  <a:pt x="47" y="0"/>
                  <a:pt x="30" y="4"/>
                  <a:pt x="17" y="11"/>
                </a:cubicBezTo>
                <a:lnTo>
                  <a:pt x="0" y="27"/>
                </a:lnTo>
                <a:lnTo>
                  <a:pt x="0" y="44"/>
                </a:lnTo>
                <a:lnTo>
                  <a:pt x="0" y="60"/>
                </a:lnTo>
                <a:cubicBezTo>
                  <a:pt x="0" y="76"/>
                  <a:pt x="17" y="93"/>
                  <a:pt x="33" y="109"/>
                </a:cubicBezTo>
                <a:cubicBezTo>
                  <a:pt x="45" y="121"/>
                  <a:pt x="64" y="132"/>
                  <a:pt x="81" y="132"/>
                </a:cubicBezTo>
                <a:cubicBezTo>
                  <a:pt x="87" y="132"/>
                  <a:pt x="94" y="130"/>
                  <a:pt x="98" y="125"/>
                </a:cubicBezTo>
                <a:cubicBezTo>
                  <a:pt x="115" y="125"/>
                  <a:pt x="131" y="109"/>
                  <a:pt x="147" y="93"/>
                </a:cubicBezTo>
                <a:lnTo>
                  <a:pt x="147" y="76"/>
                </a:lnTo>
                <a:lnTo>
                  <a:pt x="147" y="60"/>
                </a:lnTo>
                <a:lnTo>
                  <a:pt x="131" y="27"/>
                </a:lnTo>
                <a:cubicBezTo>
                  <a:pt x="112" y="8"/>
                  <a:pt x="87" y="0"/>
                  <a:pt x="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75"/>
          <p:cNvSpPr/>
          <p:nvPr/>
        </p:nvSpPr>
        <p:spPr>
          <a:xfrm>
            <a:off x="253250" y="2110722"/>
            <a:ext cx="1720" cy="2305"/>
          </a:xfrm>
          <a:custGeom>
            <a:avLst/>
            <a:gdLst/>
            <a:ahLst/>
            <a:cxnLst/>
            <a:rect l="l" t="t" r="r" b="b"/>
            <a:pathLst>
              <a:path w="50" h="67" extrusionOk="0">
                <a:moveTo>
                  <a:pt x="17" y="1"/>
                </a:moveTo>
                <a:cubicBezTo>
                  <a:pt x="0" y="17"/>
                  <a:pt x="0" y="50"/>
                  <a:pt x="17" y="66"/>
                </a:cubicBezTo>
                <a:lnTo>
                  <a:pt x="49" y="66"/>
                </a:lnTo>
                <a:lnTo>
                  <a:pt x="49" y="33"/>
                </a:lnTo>
                <a:lnTo>
                  <a:pt x="33" y="33"/>
                </a:lnTo>
                <a:cubicBezTo>
                  <a:pt x="49" y="17"/>
                  <a:pt x="49" y="17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75"/>
          <p:cNvSpPr/>
          <p:nvPr/>
        </p:nvSpPr>
        <p:spPr>
          <a:xfrm>
            <a:off x="250429" y="2089908"/>
            <a:ext cx="2855" cy="2855"/>
          </a:xfrm>
          <a:custGeom>
            <a:avLst/>
            <a:gdLst/>
            <a:ahLst/>
            <a:cxnLst/>
            <a:rect l="l" t="t" r="r" b="b"/>
            <a:pathLst>
              <a:path w="83" h="83" extrusionOk="0">
                <a:moveTo>
                  <a:pt x="33" y="1"/>
                </a:moveTo>
                <a:cubicBezTo>
                  <a:pt x="17" y="1"/>
                  <a:pt x="1" y="1"/>
                  <a:pt x="1" y="17"/>
                </a:cubicBezTo>
                <a:lnTo>
                  <a:pt x="1" y="34"/>
                </a:lnTo>
                <a:lnTo>
                  <a:pt x="1" y="50"/>
                </a:lnTo>
                <a:lnTo>
                  <a:pt x="1" y="66"/>
                </a:lnTo>
                <a:lnTo>
                  <a:pt x="1" y="83"/>
                </a:lnTo>
                <a:lnTo>
                  <a:pt x="66" y="83"/>
                </a:lnTo>
                <a:lnTo>
                  <a:pt x="66" y="66"/>
                </a:lnTo>
                <a:lnTo>
                  <a:pt x="66" y="50"/>
                </a:lnTo>
                <a:lnTo>
                  <a:pt x="82" y="17"/>
                </a:lnTo>
                <a:cubicBezTo>
                  <a:pt x="82" y="1"/>
                  <a:pt x="66" y="1"/>
                  <a:pt x="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75"/>
          <p:cNvSpPr/>
          <p:nvPr/>
        </p:nvSpPr>
        <p:spPr>
          <a:xfrm>
            <a:off x="263949" y="2089908"/>
            <a:ext cx="1135" cy="2167"/>
          </a:xfrm>
          <a:custGeom>
            <a:avLst/>
            <a:gdLst/>
            <a:ahLst/>
            <a:cxnLst/>
            <a:rect l="l" t="t" r="r" b="b"/>
            <a:pathLst>
              <a:path w="33" h="63" extrusionOk="0">
                <a:moveTo>
                  <a:pt x="0" y="1"/>
                </a:moveTo>
                <a:lnTo>
                  <a:pt x="0" y="34"/>
                </a:lnTo>
                <a:cubicBezTo>
                  <a:pt x="0" y="34"/>
                  <a:pt x="0" y="50"/>
                  <a:pt x="16" y="50"/>
                </a:cubicBezTo>
                <a:cubicBezTo>
                  <a:pt x="16" y="58"/>
                  <a:pt x="20" y="62"/>
                  <a:pt x="25" y="62"/>
                </a:cubicBezTo>
                <a:cubicBezTo>
                  <a:pt x="29" y="62"/>
                  <a:pt x="33" y="58"/>
                  <a:pt x="33" y="50"/>
                </a:cubicBezTo>
                <a:lnTo>
                  <a:pt x="33" y="34"/>
                </a:lnTo>
                <a:cubicBezTo>
                  <a:pt x="33" y="34"/>
                  <a:pt x="33" y="17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75"/>
          <p:cNvSpPr/>
          <p:nvPr/>
        </p:nvSpPr>
        <p:spPr>
          <a:xfrm>
            <a:off x="255486" y="2043259"/>
            <a:ext cx="3991" cy="4507"/>
          </a:xfrm>
          <a:custGeom>
            <a:avLst/>
            <a:gdLst/>
            <a:ahLst/>
            <a:cxnLst/>
            <a:rect l="l" t="t" r="r" b="b"/>
            <a:pathLst>
              <a:path w="116" h="131" extrusionOk="0">
                <a:moveTo>
                  <a:pt x="50" y="0"/>
                </a:moveTo>
                <a:cubicBezTo>
                  <a:pt x="17" y="16"/>
                  <a:pt x="17" y="16"/>
                  <a:pt x="1" y="33"/>
                </a:cubicBezTo>
                <a:lnTo>
                  <a:pt x="1" y="66"/>
                </a:lnTo>
                <a:lnTo>
                  <a:pt x="1" y="82"/>
                </a:lnTo>
                <a:lnTo>
                  <a:pt x="17" y="115"/>
                </a:lnTo>
                <a:lnTo>
                  <a:pt x="34" y="115"/>
                </a:lnTo>
                <a:lnTo>
                  <a:pt x="66" y="131"/>
                </a:lnTo>
                <a:lnTo>
                  <a:pt x="99" y="131"/>
                </a:lnTo>
                <a:lnTo>
                  <a:pt x="115" y="115"/>
                </a:lnTo>
                <a:lnTo>
                  <a:pt x="115" y="98"/>
                </a:lnTo>
                <a:lnTo>
                  <a:pt x="115" y="66"/>
                </a:lnTo>
                <a:lnTo>
                  <a:pt x="115" y="49"/>
                </a:lnTo>
                <a:cubicBezTo>
                  <a:pt x="115" y="33"/>
                  <a:pt x="115" y="33"/>
                  <a:pt x="115" y="16"/>
                </a:cubicBezTo>
                <a:lnTo>
                  <a:pt x="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75"/>
          <p:cNvSpPr/>
          <p:nvPr/>
        </p:nvSpPr>
        <p:spPr>
          <a:xfrm>
            <a:off x="247608" y="2057089"/>
            <a:ext cx="4541" cy="4610"/>
          </a:xfrm>
          <a:custGeom>
            <a:avLst/>
            <a:gdLst/>
            <a:ahLst/>
            <a:cxnLst/>
            <a:rect l="l" t="t" r="r" b="b"/>
            <a:pathLst>
              <a:path w="132" h="134" extrusionOk="0">
                <a:moveTo>
                  <a:pt x="59" y="0"/>
                </a:moveTo>
                <a:cubicBezTo>
                  <a:pt x="51" y="0"/>
                  <a:pt x="43" y="2"/>
                  <a:pt x="34" y="7"/>
                </a:cubicBezTo>
                <a:lnTo>
                  <a:pt x="17" y="23"/>
                </a:lnTo>
                <a:lnTo>
                  <a:pt x="1" y="39"/>
                </a:lnTo>
                <a:lnTo>
                  <a:pt x="1" y="56"/>
                </a:lnTo>
                <a:cubicBezTo>
                  <a:pt x="1" y="89"/>
                  <a:pt x="17" y="105"/>
                  <a:pt x="34" y="121"/>
                </a:cubicBezTo>
                <a:cubicBezTo>
                  <a:pt x="42" y="129"/>
                  <a:pt x="54" y="133"/>
                  <a:pt x="68" y="133"/>
                </a:cubicBezTo>
                <a:cubicBezTo>
                  <a:pt x="83" y="133"/>
                  <a:pt x="99" y="129"/>
                  <a:pt x="115" y="121"/>
                </a:cubicBezTo>
                <a:lnTo>
                  <a:pt x="132" y="105"/>
                </a:lnTo>
                <a:lnTo>
                  <a:pt x="132" y="89"/>
                </a:lnTo>
                <a:lnTo>
                  <a:pt x="132" y="72"/>
                </a:lnTo>
                <a:cubicBezTo>
                  <a:pt x="132" y="39"/>
                  <a:pt x="115" y="23"/>
                  <a:pt x="99" y="23"/>
                </a:cubicBezTo>
                <a:cubicBezTo>
                  <a:pt x="87" y="12"/>
                  <a:pt x="76" y="0"/>
                  <a:pt x="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75"/>
          <p:cNvSpPr/>
          <p:nvPr/>
        </p:nvSpPr>
        <p:spPr>
          <a:xfrm>
            <a:off x="261679" y="2064760"/>
            <a:ext cx="5676" cy="4816"/>
          </a:xfrm>
          <a:custGeom>
            <a:avLst/>
            <a:gdLst/>
            <a:ahLst/>
            <a:cxnLst/>
            <a:rect l="l" t="t" r="r" b="b"/>
            <a:pathLst>
              <a:path w="165" h="140" extrusionOk="0">
                <a:moveTo>
                  <a:pt x="84" y="0"/>
                </a:moveTo>
                <a:cubicBezTo>
                  <a:pt x="70" y="0"/>
                  <a:pt x="58" y="4"/>
                  <a:pt x="50" y="13"/>
                </a:cubicBezTo>
                <a:lnTo>
                  <a:pt x="33" y="29"/>
                </a:lnTo>
                <a:lnTo>
                  <a:pt x="17" y="29"/>
                </a:lnTo>
                <a:lnTo>
                  <a:pt x="1" y="62"/>
                </a:lnTo>
                <a:cubicBezTo>
                  <a:pt x="1" y="78"/>
                  <a:pt x="17" y="111"/>
                  <a:pt x="33" y="127"/>
                </a:cubicBezTo>
                <a:cubicBezTo>
                  <a:pt x="42" y="135"/>
                  <a:pt x="54" y="139"/>
                  <a:pt x="68" y="139"/>
                </a:cubicBezTo>
                <a:cubicBezTo>
                  <a:pt x="82" y="139"/>
                  <a:pt x="99" y="135"/>
                  <a:pt x="115" y="127"/>
                </a:cubicBezTo>
                <a:cubicBezTo>
                  <a:pt x="148" y="111"/>
                  <a:pt x="164" y="78"/>
                  <a:pt x="164" y="62"/>
                </a:cubicBezTo>
                <a:lnTo>
                  <a:pt x="148" y="29"/>
                </a:lnTo>
                <a:lnTo>
                  <a:pt x="131" y="13"/>
                </a:lnTo>
                <a:cubicBezTo>
                  <a:pt x="115" y="4"/>
                  <a:pt x="99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75"/>
          <p:cNvSpPr/>
          <p:nvPr/>
        </p:nvSpPr>
        <p:spPr>
          <a:xfrm>
            <a:off x="244237" y="2070815"/>
            <a:ext cx="6227" cy="3956"/>
          </a:xfrm>
          <a:custGeom>
            <a:avLst/>
            <a:gdLst/>
            <a:ahLst/>
            <a:cxnLst/>
            <a:rect l="l" t="t" r="r" b="b"/>
            <a:pathLst>
              <a:path w="181" h="115" extrusionOk="0">
                <a:moveTo>
                  <a:pt x="17" y="0"/>
                </a:moveTo>
                <a:lnTo>
                  <a:pt x="1" y="33"/>
                </a:lnTo>
                <a:lnTo>
                  <a:pt x="1" y="49"/>
                </a:lnTo>
                <a:lnTo>
                  <a:pt x="1" y="66"/>
                </a:lnTo>
                <a:cubicBezTo>
                  <a:pt x="1" y="82"/>
                  <a:pt x="1" y="98"/>
                  <a:pt x="17" y="115"/>
                </a:cubicBezTo>
                <a:lnTo>
                  <a:pt x="148" y="115"/>
                </a:lnTo>
                <a:cubicBezTo>
                  <a:pt x="181" y="82"/>
                  <a:pt x="181" y="49"/>
                  <a:pt x="164" y="33"/>
                </a:cubicBezTo>
                <a:lnTo>
                  <a:pt x="148" y="16"/>
                </a:lnTo>
                <a:lnTo>
                  <a:pt x="1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75"/>
          <p:cNvSpPr/>
          <p:nvPr/>
        </p:nvSpPr>
        <p:spPr>
          <a:xfrm>
            <a:off x="261128" y="2115572"/>
            <a:ext cx="2855" cy="3062"/>
          </a:xfrm>
          <a:custGeom>
            <a:avLst/>
            <a:gdLst/>
            <a:ahLst/>
            <a:cxnLst/>
            <a:rect l="l" t="t" r="r" b="b"/>
            <a:pathLst>
              <a:path w="83" h="89" extrusionOk="0">
                <a:moveTo>
                  <a:pt x="68" y="0"/>
                </a:moveTo>
                <a:cubicBezTo>
                  <a:pt x="56" y="0"/>
                  <a:pt x="45" y="12"/>
                  <a:pt x="33" y="23"/>
                </a:cubicBezTo>
                <a:lnTo>
                  <a:pt x="0" y="23"/>
                </a:lnTo>
                <a:lnTo>
                  <a:pt x="0" y="56"/>
                </a:lnTo>
                <a:lnTo>
                  <a:pt x="33" y="89"/>
                </a:lnTo>
                <a:lnTo>
                  <a:pt x="49" y="89"/>
                </a:lnTo>
                <a:cubicBezTo>
                  <a:pt x="66" y="72"/>
                  <a:pt x="66" y="56"/>
                  <a:pt x="66" y="56"/>
                </a:cubicBezTo>
                <a:cubicBezTo>
                  <a:pt x="82" y="40"/>
                  <a:pt x="82" y="23"/>
                  <a:pt x="82" y="23"/>
                </a:cubicBezTo>
                <a:lnTo>
                  <a:pt x="82" y="7"/>
                </a:lnTo>
                <a:cubicBezTo>
                  <a:pt x="77" y="2"/>
                  <a:pt x="72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75"/>
          <p:cNvSpPr/>
          <p:nvPr/>
        </p:nvSpPr>
        <p:spPr>
          <a:xfrm>
            <a:off x="253250" y="2039888"/>
            <a:ext cx="3956" cy="3956"/>
          </a:xfrm>
          <a:custGeom>
            <a:avLst/>
            <a:gdLst/>
            <a:ahLst/>
            <a:cxnLst/>
            <a:rect l="l" t="t" r="r" b="b"/>
            <a:pathLst>
              <a:path w="115" h="115" extrusionOk="0">
                <a:moveTo>
                  <a:pt x="17" y="0"/>
                </a:moveTo>
                <a:lnTo>
                  <a:pt x="0" y="33"/>
                </a:lnTo>
                <a:lnTo>
                  <a:pt x="0" y="49"/>
                </a:lnTo>
                <a:lnTo>
                  <a:pt x="0" y="65"/>
                </a:lnTo>
                <a:cubicBezTo>
                  <a:pt x="0" y="82"/>
                  <a:pt x="0" y="98"/>
                  <a:pt x="17" y="114"/>
                </a:cubicBezTo>
                <a:lnTo>
                  <a:pt x="99" y="114"/>
                </a:lnTo>
                <a:lnTo>
                  <a:pt x="115" y="98"/>
                </a:lnTo>
                <a:lnTo>
                  <a:pt x="115" y="82"/>
                </a:lnTo>
                <a:lnTo>
                  <a:pt x="115" y="49"/>
                </a:lnTo>
                <a:lnTo>
                  <a:pt x="99" y="33"/>
                </a:lnTo>
                <a:lnTo>
                  <a:pt x="99" y="16"/>
                </a:lnTo>
                <a:lnTo>
                  <a:pt x="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75"/>
          <p:cNvSpPr/>
          <p:nvPr/>
        </p:nvSpPr>
        <p:spPr>
          <a:xfrm>
            <a:off x="261128" y="2050002"/>
            <a:ext cx="4541" cy="5092"/>
          </a:xfrm>
          <a:custGeom>
            <a:avLst/>
            <a:gdLst/>
            <a:ahLst/>
            <a:cxnLst/>
            <a:rect l="l" t="t" r="r" b="b"/>
            <a:pathLst>
              <a:path w="132" h="148" extrusionOk="0">
                <a:moveTo>
                  <a:pt x="82" y="0"/>
                </a:moveTo>
                <a:cubicBezTo>
                  <a:pt x="66" y="0"/>
                  <a:pt x="49" y="17"/>
                  <a:pt x="33" y="17"/>
                </a:cubicBezTo>
                <a:cubicBezTo>
                  <a:pt x="17" y="33"/>
                  <a:pt x="0" y="66"/>
                  <a:pt x="0" y="82"/>
                </a:cubicBezTo>
                <a:lnTo>
                  <a:pt x="17" y="115"/>
                </a:lnTo>
                <a:lnTo>
                  <a:pt x="33" y="131"/>
                </a:lnTo>
                <a:lnTo>
                  <a:pt x="49" y="147"/>
                </a:lnTo>
                <a:cubicBezTo>
                  <a:pt x="66" y="147"/>
                  <a:pt x="98" y="131"/>
                  <a:pt x="115" y="131"/>
                </a:cubicBezTo>
                <a:cubicBezTo>
                  <a:pt x="131" y="98"/>
                  <a:pt x="131" y="66"/>
                  <a:pt x="131" y="49"/>
                </a:cubicBezTo>
                <a:lnTo>
                  <a:pt x="115" y="17"/>
                </a:lnTo>
                <a:lnTo>
                  <a:pt x="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0" name="Google Shape;2010;p75"/>
          <p:cNvGrpSpPr/>
          <p:nvPr/>
        </p:nvGrpSpPr>
        <p:grpSpPr>
          <a:xfrm>
            <a:off x="6738152" y="1461391"/>
            <a:ext cx="1401100" cy="1139297"/>
            <a:chOff x="-1092850" y="1316451"/>
            <a:chExt cx="2528606" cy="2056122"/>
          </a:xfrm>
        </p:grpSpPr>
        <p:sp>
          <p:nvSpPr>
            <p:cNvPr id="2011" name="Google Shape;2011;p75"/>
            <p:cNvSpPr/>
            <p:nvPr/>
          </p:nvSpPr>
          <p:spPr>
            <a:xfrm>
              <a:off x="-957663" y="3041453"/>
              <a:ext cx="407269" cy="331120"/>
            </a:xfrm>
            <a:custGeom>
              <a:avLst/>
              <a:gdLst/>
              <a:ahLst/>
              <a:cxnLst/>
              <a:rect l="l" t="t" r="r" b="b"/>
              <a:pathLst>
                <a:path w="4284" h="3483" extrusionOk="0">
                  <a:moveTo>
                    <a:pt x="2142" y="1"/>
                  </a:moveTo>
                  <a:cubicBezTo>
                    <a:pt x="965" y="1"/>
                    <a:pt x="1" y="786"/>
                    <a:pt x="1" y="1734"/>
                  </a:cubicBezTo>
                  <a:cubicBezTo>
                    <a:pt x="1" y="2698"/>
                    <a:pt x="965" y="3483"/>
                    <a:pt x="2142" y="3483"/>
                  </a:cubicBezTo>
                  <a:cubicBezTo>
                    <a:pt x="3319" y="3483"/>
                    <a:pt x="4284" y="2698"/>
                    <a:pt x="4284" y="1734"/>
                  </a:cubicBezTo>
                  <a:cubicBezTo>
                    <a:pt x="4284" y="786"/>
                    <a:pt x="3319" y="1"/>
                    <a:pt x="2142" y="1"/>
                  </a:cubicBezTo>
                  <a:close/>
                </a:path>
              </a:pathLst>
            </a:custGeom>
            <a:solidFill>
              <a:srgbClr val="FA8152">
                <a:alpha val="7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5"/>
            <p:cNvSpPr/>
            <p:nvPr/>
          </p:nvSpPr>
          <p:spPr>
            <a:xfrm>
              <a:off x="-1092850" y="1417508"/>
              <a:ext cx="2488202" cy="1881101"/>
            </a:xfrm>
            <a:custGeom>
              <a:avLst/>
              <a:gdLst/>
              <a:ahLst/>
              <a:cxnLst/>
              <a:rect l="l" t="t" r="r" b="b"/>
              <a:pathLst>
                <a:path w="26173" h="19787" extrusionOk="0">
                  <a:moveTo>
                    <a:pt x="11231" y="0"/>
                  </a:moveTo>
                  <a:cubicBezTo>
                    <a:pt x="9498" y="16"/>
                    <a:pt x="7945" y="1030"/>
                    <a:pt x="7226" y="2616"/>
                  </a:cubicBezTo>
                  <a:cubicBezTo>
                    <a:pt x="7111" y="2616"/>
                    <a:pt x="6997" y="2599"/>
                    <a:pt x="6866" y="2599"/>
                  </a:cubicBezTo>
                  <a:cubicBezTo>
                    <a:pt x="3188" y="2599"/>
                    <a:pt x="834" y="6506"/>
                    <a:pt x="2551" y="9759"/>
                  </a:cubicBezTo>
                  <a:cubicBezTo>
                    <a:pt x="0" y="11574"/>
                    <a:pt x="1292" y="15579"/>
                    <a:pt x="4414" y="15579"/>
                  </a:cubicBezTo>
                  <a:cubicBezTo>
                    <a:pt x="4529" y="15579"/>
                    <a:pt x="4643" y="15579"/>
                    <a:pt x="4774" y="15563"/>
                  </a:cubicBezTo>
                  <a:cubicBezTo>
                    <a:pt x="5403" y="18181"/>
                    <a:pt x="7731" y="19787"/>
                    <a:pt x="10156" y="19787"/>
                  </a:cubicBezTo>
                  <a:cubicBezTo>
                    <a:pt x="11258" y="19787"/>
                    <a:pt x="12381" y="19455"/>
                    <a:pt x="13372" y="18734"/>
                  </a:cubicBezTo>
                  <a:cubicBezTo>
                    <a:pt x="13987" y="19442"/>
                    <a:pt x="14821" y="19776"/>
                    <a:pt x="15646" y="19776"/>
                  </a:cubicBezTo>
                  <a:cubicBezTo>
                    <a:pt x="16839" y="19776"/>
                    <a:pt x="18016" y="19078"/>
                    <a:pt x="18489" y="17802"/>
                  </a:cubicBezTo>
                  <a:cubicBezTo>
                    <a:pt x="18844" y="17881"/>
                    <a:pt x="19198" y="17918"/>
                    <a:pt x="19545" y="17918"/>
                  </a:cubicBezTo>
                  <a:cubicBezTo>
                    <a:pt x="22091" y="17918"/>
                    <a:pt x="24308" y="15901"/>
                    <a:pt x="24423" y="13225"/>
                  </a:cubicBezTo>
                  <a:cubicBezTo>
                    <a:pt x="25486" y="12735"/>
                    <a:pt x="26156" y="11672"/>
                    <a:pt x="26172" y="10511"/>
                  </a:cubicBezTo>
                  <a:cubicBezTo>
                    <a:pt x="26172" y="9400"/>
                    <a:pt x="25551" y="8386"/>
                    <a:pt x="24587" y="7847"/>
                  </a:cubicBezTo>
                  <a:cubicBezTo>
                    <a:pt x="25437" y="6277"/>
                    <a:pt x="24292" y="4348"/>
                    <a:pt x="22494" y="4348"/>
                  </a:cubicBezTo>
                  <a:cubicBezTo>
                    <a:pt x="22396" y="4348"/>
                    <a:pt x="22298" y="4365"/>
                    <a:pt x="22200" y="4381"/>
                  </a:cubicBezTo>
                  <a:cubicBezTo>
                    <a:pt x="21359" y="2047"/>
                    <a:pt x="19178" y="640"/>
                    <a:pt x="16884" y="640"/>
                  </a:cubicBezTo>
                  <a:cubicBezTo>
                    <a:pt x="16012" y="640"/>
                    <a:pt x="15125" y="843"/>
                    <a:pt x="14288" y="1275"/>
                  </a:cubicBezTo>
                  <a:cubicBezTo>
                    <a:pt x="13487" y="458"/>
                    <a:pt x="12375" y="0"/>
                    <a:pt x="11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5"/>
            <p:cNvSpPr/>
            <p:nvPr/>
          </p:nvSpPr>
          <p:spPr>
            <a:xfrm>
              <a:off x="-920396" y="2971579"/>
              <a:ext cx="407269" cy="331120"/>
            </a:xfrm>
            <a:custGeom>
              <a:avLst/>
              <a:gdLst/>
              <a:ahLst/>
              <a:cxnLst/>
              <a:rect l="l" t="t" r="r" b="b"/>
              <a:pathLst>
                <a:path w="4284" h="3483" extrusionOk="0">
                  <a:moveTo>
                    <a:pt x="2142" y="0"/>
                  </a:moveTo>
                  <a:cubicBezTo>
                    <a:pt x="949" y="0"/>
                    <a:pt x="1" y="769"/>
                    <a:pt x="1" y="1733"/>
                  </a:cubicBezTo>
                  <a:cubicBezTo>
                    <a:pt x="1" y="2698"/>
                    <a:pt x="949" y="3482"/>
                    <a:pt x="2142" y="3482"/>
                  </a:cubicBezTo>
                  <a:cubicBezTo>
                    <a:pt x="3319" y="3482"/>
                    <a:pt x="4284" y="2698"/>
                    <a:pt x="4284" y="1733"/>
                  </a:cubicBezTo>
                  <a:cubicBezTo>
                    <a:pt x="4284" y="769"/>
                    <a:pt x="3319" y="0"/>
                    <a:pt x="2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5"/>
            <p:cNvSpPr/>
            <p:nvPr/>
          </p:nvSpPr>
          <p:spPr>
            <a:xfrm>
              <a:off x="-1050925" y="1316451"/>
              <a:ext cx="2486681" cy="1881481"/>
            </a:xfrm>
            <a:custGeom>
              <a:avLst/>
              <a:gdLst/>
              <a:ahLst/>
              <a:cxnLst/>
              <a:rect l="l" t="t" r="r" b="b"/>
              <a:pathLst>
                <a:path w="26157" h="19791" extrusionOk="0">
                  <a:moveTo>
                    <a:pt x="11231" y="1"/>
                  </a:moveTo>
                  <a:cubicBezTo>
                    <a:pt x="9498" y="17"/>
                    <a:pt x="7929" y="1030"/>
                    <a:pt x="7226" y="2616"/>
                  </a:cubicBezTo>
                  <a:cubicBezTo>
                    <a:pt x="7112" y="2616"/>
                    <a:pt x="6997" y="2600"/>
                    <a:pt x="6867" y="2600"/>
                  </a:cubicBezTo>
                  <a:cubicBezTo>
                    <a:pt x="3188" y="2600"/>
                    <a:pt x="834" y="6507"/>
                    <a:pt x="2551" y="9760"/>
                  </a:cubicBezTo>
                  <a:cubicBezTo>
                    <a:pt x="1" y="11574"/>
                    <a:pt x="1292" y="15579"/>
                    <a:pt x="4414" y="15579"/>
                  </a:cubicBezTo>
                  <a:cubicBezTo>
                    <a:pt x="4529" y="15579"/>
                    <a:pt x="4643" y="15579"/>
                    <a:pt x="4774" y="15563"/>
                  </a:cubicBezTo>
                  <a:cubicBezTo>
                    <a:pt x="5403" y="18189"/>
                    <a:pt x="7726" y="19791"/>
                    <a:pt x="10148" y="19791"/>
                  </a:cubicBezTo>
                  <a:cubicBezTo>
                    <a:pt x="11253" y="19791"/>
                    <a:pt x="12379" y="19457"/>
                    <a:pt x="13373" y="18734"/>
                  </a:cubicBezTo>
                  <a:cubicBezTo>
                    <a:pt x="13988" y="19443"/>
                    <a:pt x="14821" y="19777"/>
                    <a:pt x="15646" y="19777"/>
                  </a:cubicBezTo>
                  <a:cubicBezTo>
                    <a:pt x="16840" y="19777"/>
                    <a:pt x="18016" y="19078"/>
                    <a:pt x="18489" y="17803"/>
                  </a:cubicBezTo>
                  <a:cubicBezTo>
                    <a:pt x="18833" y="17868"/>
                    <a:pt x="19192" y="17917"/>
                    <a:pt x="19536" y="17917"/>
                  </a:cubicBezTo>
                  <a:cubicBezTo>
                    <a:pt x="22168" y="17917"/>
                    <a:pt x="24309" y="15857"/>
                    <a:pt x="24424" y="13225"/>
                  </a:cubicBezTo>
                  <a:cubicBezTo>
                    <a:pt x="25486" y="12735"/>
                    <a:pt x="26156" y="11672"/>
                    <a:pt x="26156" y="10512"/>
                  </a:cubicBezTo>
                  <a:cubicBezTo>
                    <a:pt x="26156" y="9400"/>
                    <a:pt x="25551" y="8387"/>
                    <a:pt x="24587" y="7864"/>
                  </a:cubicBezTo>
                  <a:cubicBezTo>
                    <a:pt x="24767" y="7504"/>
                    <a:pt x="24865" y="7128"/>
                    <a:pt x="24865" y="6736"/>
                  </a:cubicBezTo>
                  <a:cubicBezTo>
                    <a:pt x="24865" y="5411"/>
                    <a:pt x="23802" y="4365"/>
                    <a:pt x="22495" y="4365"/>
                  </a:cubicBezTo>
                  <a:cubicBezTo>
                    <a:pt x="22396" y="4365"/>
                    <a:pt x="22298" y="4365"/>
                    <a:pt x="22200" y="4382"/>
                  </a:cubicBezTo>
                  <a:cubicBezTo>
                    <a:pt x="21358" y="2056"/>
                    <a:pt x="19172" y="644"/>
                    <a:pt x="16875" y="644"/>
                  </a:cubicBezTo>
                  <a:cubicBezTo>
                    <a:pt x="16006" y="644"/>
                    <a:pt x="15122" y="845"/>
                    <a:pt x="14288" y="1276"/>
                  </a:cubicBezTo>
                  <a:cubicBezTo>
                    <a:pt x="13487" y="458"/>
                    <a:pt x="12376" y="1"/>
                    <a:pt x="11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5"/>
            <p:cNvSpPr/>
            <p:nvPr/>
          </p:nvSpPr>
          <p:spPr>
            <a:xfrm>
              <a:off x="-69915" y="1712503"/>
              <a:ext cx="598070" cy="951436"/>
            </a:xfrm>
            <a:custGeom>
              <a:avLst/>
              <a:gdLst/>
              <a:ahLst/>
              <a:cxnLst/>
              <a:rect l="l" t="t" r="r" b="b"/>
              <a:pathLst>
                <a:path w="6291" h="10008" extrusionOk="0">
                  <a:moveTo>
                    <a:pt x="3432" y="0"/>
                  </a:moveTo>
                  <a:cubicBezTo>
                    <a:pt x="3388" y="0"/>
                    <a:pt x="3343" y="1"/>
                    <a:pt x="3299" y="3"/>
                  </a:cubicBezTo>
                  <a:cubicBezTo>
                    <a:pt x="2792" y="3"/>
                    <a:pt x="2285" y="68"/>
                    <a:pt x="1811" y="183"/>
                  </a:cubicBezTo>
                  <a:cubicBezTo>
                    <a:pt x="1092" y="363"/>
                    <a:pt x="847" y="461"/>
                    <a:pt x="455" y="853"/>
                  </a:cubicBezTo>
                  <a:cubicBezTo>
                    <a:pt x="242" y="1082"/>
                    <a:pt x="111" y="1376"/>
                    <a:pt x="95" y="1687"/>
                  </a:cubicBezTo>
                  <a:cubicBezTo>
                    <a:pt x="0" y="2672"/>
                    <a:pt x="430" y="3022"/>
                    <a:pt x="739" y="3022"/>
                  </a:cubicBezTo>
                  <a:cubicBezTo>
                    <a:pt x="804" y="3022"/>
                    <a:pt x="864" y="3007"/>
                    <a:pt x="912" y="2978"/>
                  </a:cubicBezTo>
                  <a:cubicBezTo>
                    <a:pt x="1550" y="2668"/>
                    <a:pt x="2073" y="2504"/>
                    <a:pt x="2482" y="2504"/>
                  </a:cubicBezTo>
                  <a:cubicBezTo>
                    <a:pt x="3119" y="2504"/>
                    <a:pt x="3446" y="2798"/>
                    <a:pt x="3446" y="3403"/>
                  </a:cubicBezTo>
                  <a:cubicBezTo>
                    <a:pt x="3446" y="3796"/>
                    <a:pt x="3217" y="4286"/>
                    <a:pt x="2760" y="4875"/>
                  </a:cubicBezTo>
                  <a:cubicBezTo>
                    <a:pt x="2302" y="5463"/>
                    <a:pt x="2073" y="5937"/>
                    <a:pt x="2073" y="6346"/>
                  </a:cubicBezTo>
                  <a:cubicBezTo>
                    <a:pt x="2073" y="6803"/>
                    <a:pt x="2155" y="7016"/>
                    <a:pt x="2318" y="7016"/>
                  </a:cubicBezTo>
                  <a:cubicBezTo>
                    <a:pt x="2351" y="7016"/>
                    <a:pt x="2384" y="7016"/>
                    <a:pt x="2416" y="7000"/>
                  </a:cubicBezTo>
                  <a:cubicBezTo>
                    <a:pt x="2687" y="6945"/>
                    <a:pt x="2969" y="6914"/>
                    <a:pt x="3253" y="6914"/>
                  </a:cubicBezTo>
                  <a:cubicBezTo>
                    <a:pt x="3312" y="6914"/>
                    <a:pt x="3371" y="6915"/>
                    <a:pt x="3430" y="6918"/>
                  </a:cubicBezTo>
                  <a:cubicBezTo>
                    <a:pt x="3440" y="6920"/>
                    <a:pt x="3450" y="6920"/>
                    <a:pt x="3461" y="6920"/>
                  </a:cubicBezTo>
                  <a:cubicBezTo>
                    <a:pt x="3551" y="6920"/>
                    <a:pt x="3646" y="6859"/>
                    <a:pt x="3675" y="6771"/>
                  </a:cubicBezTo>
                  <a:cubicBezTo>
                    <a:pt x="3691" y="6673"/>
                    <a:pt x="3708" y="6558"/>
                    <a:pt x="3708" y="6444"/>
                  </a:cubicBezTo>
                  <a:cubicBezTo>
                    <a:pt x="3773" y="6035"/>
                    <a:pt x="4149" y="5643"/>
                    <a:pt x="4852" y="5234"/>
                  </a:cubicBezTo>
                  <a:cubicBezTo>
                    <a:pt x="5784" y="4695"/>
                    <a:pt x="6258" y="3845"/>
                    <a:pt x="6258" y="2700"/>
                  </a:cubicBezTo>
                  <a:cubicBezTo>
                    <a:pt x="6291" y="1932"/>
                    <a:pt x="5964" y="1196"/>
                    <a:pt x="5391" y="706"/>
                  </a:cubicBezTo>
                  <a:cubicBezTo>
                    <a:pt x="4838" y="245"/>
                    <a:pt x="4139" y="0"/>
                    <a:pt x="3432" y="0"/>
                  </a:cubicBezTo>
                  <a:close/>
                  <a:moveTo>
                    <a:pt x="3086" y="7388"/>
                  </a:moveTo>
                  <a:cubicBezTo>
                    <a:pt x="2755" y="7388"/>
                    <a:pt x="2424" y="7515"/>
                    <a:pt x="2171" y="7768"/>
                  </a:cubicBezTo>
                  <a:cubicBezTo>
                    <a:pt x="1926" y="8013"/>
                    <a:pt x="1795" y="8340"/>
                    <a:pt x="1811" y="8683"/>
                  </a:cubicBezTo>
                  <a:cubicBezTo>
                    <a:pt x="1795" y="9043"/>
                    <a:pt x="1926" y="9370"/>
                    <a:pt x="2171" y="9615"/>
                  </a:cubicBezTo>
                  <a:cubicBezTo>
                    <a:pt x="2424" y="9877"/>
                    <a:pt x="2755" y="10008"/>
                    <a:pt x="3086" y="10008"/>
                  </a:cubicBezTo>
                  <a:cubicBezTo>
                    <a:pt x="3418" y="10008"/>
                    <a:pt x="3749" y="9877"/>
                    <a:pt x="4002" y="9615"/>
                  </a:cubicBezTo>
                  <a:cubicBezTo>
                    <a:pt x="4247" y="9370"/>
                    <a:pt x="4378" y="9043"/>
                    <a:pt x="4378" y="8683"/>
                  </a:cubicBezTo>
                  <a:cubicBezTo>
                    <a:pt x="4378" y="8340"/>
                    <a:pt x="4247" y="8013"/>
                    <a:pt x="4002" y="7768"/>
                  </a:cubicBezTo>
                  <a:cubicBezTo>
                    <a:pt x="3749" y="7515"/>
                    <a:pt x="3418" y="7388"/>
                    <a:pt x="3086" y="73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5"/>
            <p:cNvSpPr/>
            <p:nvPr/>
          </p:nvSpPr>
          <p:spPr>
            <a:xfrm>
              <a:off x="-1055583" y="1596235"/>
              <a:ext cx="2280004" cy="1603313"/>
            </a:xfrm>
            <a:custGeom>
              <a:avLst/>
              <a:gdLst/>
              <a:ahLst/>
              <a:cxnLst/>
              <a:rect l="l" t="t" r="r" b="b"/>
              <a:pathLst>
                <a:path w="23983" h="16865" extrusionOk="0">
                  <a:moveTo>
                    <a:pt x="5134" y="0"/>
                  </a:moveTo>
                  <a:lnTo>
                    <a:pt x="5134" y="0"/>
                  </a:lnTo>
                  <a:cubicBezTo>
                    <a:pt x="2387" y="1046"/>
                    <a:pt x="1178" y="4250"/>
                    <a:pt x="2551" y="6833"/>
                  </a:cubicBezTo>
                  <a:cubicBezTo>
                    <a:pt x="1" y="8648"/>
                    <a:pt x="1292" y="12669"/>
                    <a:pt x="4414" y="12669"/>
                  </a:cubicBezTo>
                  <a:cubicBezTo>
                    <a:pt x="4545" y="12653"/>
                    <a:pt x="4660" y="12653"/>
                    <a:pt x="4774" y="12636"/>
                  </a:cubicBezTo>
                  <a:cubicBezTo>
                    <a:pt x="5414" y="15263"/>
                    <a:pt x="7733" y="16864"/>
                    <a:pt x="10156" y="16864"/>
                  </a:cubicBezTo>
                  <a:cubicBezTo>
                    <a:pt x="11262" y="16864"/>
                    <a:pt x="12390" y="16530"/>
                    <a:pt x="13389" y="15808"/>
                  </a:cubicBezTo>
                  <a:cubicBezTo>
                    <a:pt x="13996" y="16522"/>
                    <a:pt x="14827" y="16857"/>
                    <a:pt x="15651" y="16857"/>
                  </a:cubicBezTo>
                  <a:cubicBezTo>
                    <a:pt x="16845" y="16857"/>
                    <a:pt x="18025" y="16153"/>
                    <a:pt x="18489" y="14876"/>
                  </a:cubicBezTo>
                  <a:cubicBezTo>
                    <a:pt x="18840" y="14953"/>
                    <a:pt x="19192" y="14990"/>
                    <a:pt x="19540" y="14990"/>
                  </a:cubicBezTo>
                  <a:cubicBezTo>
                    <a:pt x="21413" y="14990"/>
                    <a:pt x="23169" y="13913"/>
                    <a:pt x="23982" y="12162"/>
                  </a:cubicBezTo>
                  <a:lnTo>
                    <a:pt x="23982" y="12162"/>
                  </a:lnTo>
                  <a:cubicBezTo>
                    <a:pt x="21389" y="13510"/>
                    <a:pt x="19042" y="14060"/>
                    <a:pt x="16949" y="14060"/>
                  </a:cubicBezTo>
                  <a:cubicBezTo>
                    <a:pt x="10414" y="14060"/>
                    <a:pt x="6368" y="8695"/>
                    <a:pt x="5117" y="5525"/>
                  </a:cubicBezTo>
                  <a:cubicBezTo>
                    <a:pt x="4169" y="3122"/>
                    <a:pt x="4594" y="1210"/>
                    <a:pt x="5134" y="0"/>
                  </a:cubicBez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5"/>
            <p:cNvSpPr/>
            <p:nvPr/>
          </p:nvSpPr>
          <p:spPr>
            <a:xfrm>
              <a:off x="150453" y="1714309"/>
              <a:ext cx="377703" cy="665187"/>
            </a:xfrm>
            <a:custGeom>
              <a:avLst/>
              <a:gdLst/>
              <a:ahLst/>
              <a:cxnLst/>
              <a:rect l="l" t="t" r="r" b="b"/>
              <a:pathLst>
                <a:path w="3973" h="6997" extrusionOk="0">
                  <a:moveTo>
                    <a:pt x="1390" y="0"/>
                  </a:moveTo>
                  <a:cubicBezTo>
                    <a:pt x="2191" y="442"/>
                    <a:pt x="2648" y="1325"/>
                    <a:pt x="2567" y="2240"/>
                  </a:cubicBezTo>
                  <a:cubicBezTo>
                    <a:pt x="2420" y="4251"/>
                    <a:pt x="245" y="5526"/>
                    <a:pt x="0" y="6997"/>
                  </a:cubicBezTo>
                  <a:cubicBezTo>
                    <a:pt x="33" y="6997"/>
                    <a:pt x="66" y="6997"/>
                    <a:pt x="98" y="6981"/>
                  </a:cubicBezTo>
                  <a:cubicBezTo>
                    <a:pt x="369" y="6926"/>
                    <a:pt x="651" y="6895"/>
                    <a:pt x="935" y="6895"/>
                  </a:cubicBezTo>
                  <a:cubicBezTo>
                    <a:pt x="994" y="6895"/>
                    <a:pt x="1053" y="6896"/>
                    <a:pt x="1112" y="6899"/>
                  </a:cubicBezTo>
                  <a:cubicBezTo>
                    <a:pt x="1122" y="6901"/>
                    <a:pt x="1132" y="6901"/>
                    <a:pt x="1143" y="6901"/>
                  </a:cubicBezTo>
                  <a:cubicBezTo>
                    <a:pt x="1233" y="6901"/>
                    <a:pt x="1328" y="6840"/>
                    <a:pt x="1357" y="6752"/>
                  </a:cubicBezTo>
                  <a:cubicBezTo>
                    <a:pt x="1357" y="6637"/>
                    <a:pt x="1390" y="6539"/>
                    <a:pt x="1390" y="6425"/>
                  </a:cubicBezTo>
                  <a:cubicBezTo>
                    <a:pt x="1455" y="6016"/>
                    <a:pt x="1831" y="5607"/>
                    <a:pt x="2534" y="5215"/>
                  </a:cubicBezTo>
                  <a:cubicBezTo>
                    <a:pt x="3482" y="4676"/>
                    <a:pt x="3940" y="3826"/>
                    <a:pt x="3940" y="2665"/>
                  </a:cubicBezTo>
                  <a:cubicBezTo>
                    <a:pt x="3973" y="1913"/>
                    <a:pt x="3646" y="1177"/>
                    <a:pt x="3057" y="687"/>
                  </a:cubicBezTo>
                  <a:cubicBezTo>
                    <a:pt x="2583" y="278"/>
                    <a:pt x="1995" y="49"/>
                    <a:pt x="1390" y="0"/>
                  </a:cubicBez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5"/>
            <p:cNvSpPr/>
            <p:nvPr/>
          </p:nvSpPr>
          <p:spPr>
            <a:xfrm>
              <a:off x="598035" y="1712788"/>
              <a:ext cx="553293" cy="624784"/>
            </a:xfrm>
            <a:custGeom>
              <a:avLst/>
              <a:gdLst/>
              <a:ahLst/>
              <a:cxnLst/>
              <a:rect l="l" t="t" r="r" b="b"/>
              <a:pathLst>
                <a:path w="5820" h="6572" extrusionOk="0">
                  <a:moveTo>
                    <a:pt x="0" y="0"/>
                  </a:moveTo>
                  <a:cubicBezTo>
                    <a:pt x="0" y="0"/>
                    <a:pt x="3449" y="1439"/>
                    <a:pt x="4152" y="6572"/>
                  </a:cubicBezTo>
                  <a:cubicBezTo>
                    <a:pt x="4152" y="6572"/>
                    <a:pt x="5820" y="392"/>
                    <a:pt x="0" y="0"/>
                  </a:cubicBez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BFDCEBB5-905D-434E-838A-506EA5B49A1D}"/>
              </a:ext>
            </a:extLst>
          </p:cNvPr>
          <p:cNvSpPr txBox="1"/>
          <p:nvPr/>
        </p:nvSpPr>
        <p:spPr>
          <a:xfrm>
            <a:off x="5444134" y="2954342"/>
            <a:ext cx="2984649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na adresi </a:t>
            </a:r>
            <a:r>
              <a:rPr lang="hr-HR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www.upisi.hr/</a:t>
            </a:r>
            <a:r>
              <a:rPr lang="hr-HR" sz="2000" b="1" dirty="0">
                <a:solidFill>
                  <a:srgbClr val="4166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lang="hr-HR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hr-HR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nalaze se „Često postavljena pitanja i odgovori“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DD1F72-AE10-458A-B0B3-3AF63426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521"/>
            <a:ext cx="9144000" cy="3817088"/>
          </a:xfrm>
          <a:prstGeom prst="rect">
            <a:avLst/>
          </a:prstGeom>
        </p:spPr>
      </p:pic>
      <p:sp>
        <p:nvSpPr>
          <p:cNvPr id="1053" name="Google Shape;1053;p59"/>
          <p:cNvSpPr txBox="1">
            <a:spLocks noGrp="1"/>
          </p:cNvSpPr>
          <p:nvPr>
            <p:ph type="title"/>
          </p:nvPr>
        </p:nvSpPr>
        <p:spPr>
          <a:xfrm>
            <a:off x="-212651" y="0"/>
            <a:ext cx="9888279" cy="10845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4000" dirty="0"/>
              <a:t>Broj bodova potrebnih za upis</a:t>
            </a:r>
            <a:br>
              <a:rPr lang="hr-HR" sz="4000" dirty="0"/>
            </a:br>
            <a:r>
              <a:rPr lang="hr-HR" sz="2000" dirty="0">
                <a:hlinkClick r:id="rId4"/>
              </a:rPr>
              <a:t>https://www.upisi.hr/docs/Broj_bodova_potrebnih_za_upis.pdf</a:t>
            </a:r>
            <a:r>
              <a:rPr lang="hr-HR" sz="2000" dirty="0"/>
              <a:t> </a:t>
            </a:r>
            <a:endParaRPr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5D9B85-94A8-4EE3-B9FA-702AF35F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0725"/>
            <a:ext cx="5589900" cy="3340393"/>
          </a:xfrm>
        </p:spPr>
        <p:txBody>
          <a:bodyPr/>
          <a:lstStyle/>
          <a:p>
            <a:r>
              <a:rPr lang="hr-HR" dirty="0"/>
              <a:t>PRIMJERI BODOVANJA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b="1" dirty="0"/>
              <a:t>KALKULATOR BODOVA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D9351828-CBF9-4108-A959-BA3D56D59B85}"/>
              </a:ext>
            </a:extLst>
          </p:cNvPr>
          <p:cNvSpPr/>
          <p:nvPr/>
        </p:nvSpPr>
        <p:spPr>
          <a:xfrm>
            <a:off x="5380074" y="712381"/>
            <a:ext cx="3168503" cy="162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5138CAE-07B6-4A98-9A47-ABB4004D3865}"/>
              </a:ext>
            </a:extLst>
          </p:cNvPr>
          <p:cNvSpPr txBox="1"/>
          <p:nvPr/>
        </p:nvSpPr>
        <p:spPr>
          <a:xfrm>
            <a:off x="5782698" y="1219395"/>
            <a:ext cx="262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3">
                    <a:lumMod val="75000"/>
                  </a:schemeClr>
                </a:solidFill>
              </a:rPr>
              <a:t>https://www.upisi.hr/docs/Primjeri_bodovanja.pdf</a:t>
            </a:r>
          </a:p>
        </p:txBody>
      </p:sp>
      <p:sp>
        <p:nvSpPr>
          <p:cNvPr id="5" name="Srce 4">
            <a:extLst>
              <a:ext uri="{FF2B5EF4-FFF2-40B4-BE49-F238E27FC236}">
                <a16:creationId xmlns:a16="http://schemas.microsoft.com/office/drawing/2014/main" id="{F33EF467-4770-4C57-9AB9-884C0CFA01A8}"/>
              </a:ext>
            </a:extLst>
          </p:cNvPr>
          <p:cNvSpPr/>
          <p:nvPr/>
        </p:nvSpPr>
        <p:spPr>
          <a:xfrm>
            <a:off x="5589900" y="2689713"/>
            <a:ext cx="2360428" cy="194575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A9DD539-8CE5-43EC-92A0-38E1BDFD171F}"/>
              </a:ext>
            </a:extLst>
          </p:cNvPr>
          <p:cNvSpPr txBox="1"/>
          <p:nvPr/>
        </p:nvSpPr>
        <p:spPr>
          <a:xfrm>
            <a:off x="5975497" y="3154760"/>
            <a:ext cx="1786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https://ucenici.com/kalkulator-bodova-za-upis-u-srednju/#Kalkulator_bodova_za_upis</a:t>
            </a:r>
            <a:r>
              <a:rPr lang="hr-HR" sz="1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98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>
            <a:extLst>
              <a:ext uri="{FF2B5EF4-FFF2-40B4-BE49-F238E27FC236}">
                <a16:creationId xmlns:a16="http://schemas.microsoft.com/office/drawing/2014/main" id="{076631D6-6D61-4297-9647-65DB8AC7EF40}"/>
              </a:ext>
            </a:extLst>
          </p:cNvPr>
          <p:cNvSpPr/>
          <p:nvPr/>
        </p:nvSpPr>
        <p:spPr>
          <a:xfrm>
            <a:off x="3232298" y="4102357"/>
            <a:ext cx="3179135" cy="673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75D51030-706D-40B6-AAF8-D000680F1952}"/>
              </a:ext>
            </a:extLst>
          </p:cNvPr>
          <p:cNvSpPr/>
          <p:nvPr/>
        </p:nvSpPr>
        <p:spPr>
          <a:xfrm>
            <a:off x="5092995" y="3498112"/>
            <a:ext cx="2934586" cy="57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6A192DE0-EE37-4B8B-995C-7551BFAE1843}"/>
              </a:ext>
            </a:extLst>
          </p:cNvPr>
          <p:cNvSpPr/>
          <p:nvPr/>
        </p:nvSpPr>
        <p:spPr>
          <a:xfrm>
            <a:off x="956930" y="3498112"/>
            <a:ext cx="2434856" cy="57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E459B4-A4FC-4ACF-9F0A-10F32A63D1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/>
              <a:t>Tko može pomoći u odabiru srednje škole?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37B4A1-C906-4553-B181-98D41E410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sz="2400" dirty="0">
                <a:latin typeface="Fredoka One" panose="020B0604020202020204" charset="0"/>
              </a:rPr>
              <a:t>roditelji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sz="2400" dirty="0">
                <a:latin typeface="Fredoka One" panose="020B0604020202020204" charset="0"/>
              </a:rPr>
              <a:t>učitelji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sz="2400" dirty="0">
                <a:latin typeface="Fredoka One" panose="020B0604020202020204" charset="0"/>
              </a:rPr>
              <a:t>pedagog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sz="2400" dirty="0">
                <a:latin typeface="Fredoka One" panose="020B0604020202020204" charset="0"/>
              </a:rPr>
              <a:t>psiholog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sz="2400" dirty="0">
                <a:latin typeface="Fredoka One" panose="020B0604020202020204" charset="0"/>
              </a:rPr>
              <a:t>Hrvatski zavod za zapošljavanje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 sz="2400" dirty="0">
              <a:latin typeface="Fredoka One" panose="020B0604020202020204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 sz="2400" dirty="0">
                <a:latin typeface="Fredoka One" panose="020B0604020202020204" charset="0"/>
              </a:rPr>
              <a:t>INFORMIRANJE			SAVJETOVANJE</a:t>
            </a:r>
          </a:p>
          <a:p>
            <a:pPr marL="609600" lvl="1" indent="0">
              <a:buNone/>
            </a:pPr>
            <a:r>
              <a:rPr lang="hr-HR" sz="2600" dirty="0">
                <a:latin typeface="Fredoka One" panose="020B0604020202020204" charset="0"/>
              </a:rPr>
              <a:t>			USMJERAVANJE		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endParaRPr lang="hr-HR" sz="2600" dirty="0">
              <a:latin typeface="Fredoka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04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8553F2CF-1442-404B-A5CD-661736576E8E}"/>
              </a:ext>
            </a:extLst>
          </p:cNvPr>
          <p:cNvSpPr/>
          <p:nvPr/>
        </p:nvSpPr>
        <p:spPr>
          <a:xfrm>
            <a:off x="551712" y="4161061"/>
            <a:ext cx="2002972" cy="745977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5607D-64CD-424B-81F2-0E65B143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45" y="-27442"/>
            <a:ext cx="5274283" cy="92333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Izazovi i promjene u životu srednjoškolca!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DE2010C0-F8B9-4C89-AA52-3F0D935AF7AA}"/>
              </a:ext>
            </a:extLst>
          </p:cNvPr>
          <p:cNvSpPr/>
          <p:nvPr/>
        </p:nvSpPr>
        <p:spPr>
          <a:xfrm>
            <a:off x="148811" y="677826"/>
            <a:ext cx="2349795" cy="1137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09A65F40-5D4D-4B7A-AB56-09ADD87A273C}"/>
              </a:ext>
            </a:extLst>
          </p:cNvPr>
          <p:cNvSpPr/>
          <p:nvPr/>
        </p:nvSpPr>
        <p:spPr>
          <a:xfrm>
            <a:off x="6582229" y="2013760"/>
            <a:ext cx="1934121" cy="923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6607EC2F-D430-42FE-A18E-29EDD88A08FE}"/>
              </a:ext>
            </a:extLst>
          </p:cNvPr>
          <p:cNvSpPr/>
          <p:nvPr/>
        </p:nvSpPr>
        <p:spPr>
          <a:xfrm>
            <a:off x="2947273" y="863399"/>
            <a:ext cx="2349795" cy="133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ECE56CD-2515-437C-A5F3-72A9CF4FA0B7}"/>
              </a:ext>
            </a:extLst>
          </p:cNvPr>
          <p:cNvSpPr txBox="1"/>
          <p:nvPr/>
        </p:nvSpPr>
        <p:spPr>
          <a:xfrm>
            <a:off x="237579" y="1069173"/>
            <a:ext cx="262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NOVA OKOLINA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C4CB797-1312-4594-A2BB-2D1A37738C65}"/>
              </a:ext>
            </a:extLst>
          </p:cNvPr>
          <p:cNvSpPr txBox="1"/>
          <p:nvPr/>
        </p:nvSpPr>
        <p:spPr>
          <a:xfrm>
            <a:off x="3213086" y="1123348"/>
            <a:ext cx="2083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NOVE OBAVEZE, ODGOVORNOST I ZAHJETVI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FB95A8A-7A47-4370-A164-716FB1DF39AB}"/>
              </a:ext>
            </a:extLst>
          </p:cNvPr>
          <p:cNvSpPr txBox="1"/>
          <p:nvPr/>
        </p:nvSpPr>
        <p:spPr>
          <a:xfrm>
            <a:off x="6676917" y="2294109"/>
            <a:ext cx="183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VRŠNJAC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0B0FCC0-607A-4F4E-9736-44183AFA9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0" y="1962142"/>
            <a:ext cx="2577130" cy="170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C0D78B7-2C71-478D-9489-49ECAA21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62" y="3111133"/>
            <a:ext cx="2696142" cy="179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8DED4CA-4ED1-4FD1-8EAB-40060D279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793" y="87964"/>
            <a:ext cx="2696142" cy="17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63740E-4249-4A46-BA44-8F572B415F08}"/>
              </a:ext>
            </a:extLst>
          </p:cNvPr>
          <p:cNvSpPr txBox="1"/>
          <p:nvPr/>
        </p:nvSpPr>
        <p:spPr>
          <a:xfrm>
            <a:off x="486399" y="4241661"/>
            <a:ext cx="20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b="1" dirty="0"/>
              <a:t>ŠKOLSKO POSTIGNUĆE!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21EDC7F-E4E6-4394-88FC-4FC0F0A404E5}"/>
              </a:ext>
            </a:extLst>
          </p:cNvPr>
          <p:cNvSpPr/>
          <p:nvPr/>
        </p:nvSpPr>
        <p:spPr>
          <a:xfrm>
            <a:off x="3446887" y="2565849"/>
            <a:ext cx="2349795" cy="80554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2">
                    <a:lumMod val="10000"/>
                  </a:schemeClr>
                </a:solidFill>
              </a:rPr>
              <a:t>SLOBODNO VRIJEME!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0A75AD-3EBB-4072-B765-5B4EFB0C8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976" y="3527816"/>
            <a:ext cx="2349795" cy="1561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162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504E-9220-45C6-8D0C-6058F01F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AB91124E-49EB-48D3-8D92-F3795F48833D}"/>
              </a:ext>
            </a:extLst>
          </p:cNvPr>
          <p:cNvSpPr/>
          <p:nvPr/>
        </p:nvSpPr>
        <p:spPr>
          <a:xfrm>
            <a:off x="1182914" y="367712"/>
            <a:ext cx="2566890" cy="151944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KULTURA PONAŠANJA I ODIJEVANJA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131BF-ACB5-4359-8AA9-B311E07B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2" y="2562813"/>
            <a:ext cx="1743548" cy="200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E436B0-15EE-475F-8F23-4BFA393DEEF8}"/>
              </a:ext>
            </a:extLst>
          </p:cNvPr>
          <p:cNvSpPr/>
          <p:nvPr/>
        </p:nvSpPr>
        <p:spPr>
          <a:xfrm>
            <a:off x="5065486" y="672212"/>
            <a:ext cx="2895600" cy="1372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MEDIJI I DRUŠTVENE MREŽE-</a:t>
            </a:r>
          </a:p>
          <a:p>
            <a:pPr algn="ctr"/>
            <a:r>
              <a:rPr lang="hr-HR" sz="1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MEDIJSKA PISMENOST I KRITIČKO RAZMIŠLJANJE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8AF16-2D66-4C15-BC67-B96244C3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4" y="2571750"/>
            <a:ext cx="3010101" cy="169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658EC-3F14-492A-A455-18B23D7F6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63" y="2059554"/>
            <a:ext cx="1912938" cy="275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533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0DFD69-22B4-4EEC-A953-257E2F5F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4" y="1235150"/>
            <a:ext cx="7081285" cy="26731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sz="4400" dirty="0">
                <a:latin typeface="Script MT Bold" panose="03040602040607080904" pitchFamily="66" charset="0"/>
              </a:rPr>
              <a:t>Puno uspjeha i sreće tijekom novog životnog razdoblja!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D442280-8D93-4E0C-87E4-791306A6CA6B}"/>
              </a:ext>
            </a:extLst>
          </p:cNvPr>
          <p:cNvSpPr txBox="1"/>
          <p:nvPr/>
        </p:nvSpPr>
        <p:spPr>
          <a:xfrm>
            <a:off x="1913858" y="4284921"/>
            <a:ext cx="54651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Nina </a:t>
            </a:r>
            <a:r>
              <a:rPr lang="hr-HR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Erdeš</a:t>
            </a:r>
            <a:r>
              <a:rPr lang="hr-HR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Babić, </a:t>
            </a:r>
            <a:r>
              <a:rPr lang="hr-HR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mag.educ.philol.croat</a:t>
            </a:r>
            <a:r>
              <a:rPr lang="hr-HR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hr-HR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</a:t>
            </a:r>
            <a:r>
              <a:rPr lang="hr-HR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mag.paed</a:t>
            </a:r>
            <a:r>
              <a:rPr lang="hr-HR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hr-HR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Stručna suradnica pedagoginja</a:t>
            </a:r>
          </a:p>
        </p:txBody>
      </p:sp>
    </p:spTree>
    <p:extLst>
      <p:ext uri="{BB962C8B-B14F-4D97-AF65-F5344CB8AC3E}">
        <p14:creationId xmlns:p14="http://schemas.microsoft.com/office/powerpoint/2010/main" val="2816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2"/>
          <p:cNvSpPr txBox="1">
            <a:spLocks noGrp="1"/>
          </p:cNvSpPr>
          <p:nvPr>
            <p:ph type="title"/>
          </p:nvPr>
        </p:nvSpPr>
        <p:spPr>
          <a:xfrm>
            <a:off x="1817924" y="32389"/>
            <a:ext cx="5589900" cy="987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7030A0"/>
                </a:solidFill>
              </a:rPr>
              <a:t>SAMOPROCJENA VLASTITIH INTERESA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872" name="Google Shape;872;p52"/>
          <p:cNvGrpSpPr/>
          <p:nvPr/>
        </p:nvGrpSpPr>
        <p:grpSpPr>
          <a:xfrm>
            <a:off x="3434758" y="1355236"/>
            <a:ext cx="2282221" cy="2224555"/>
            <a:chOff x="4215801" y="5218795"/>
            <a:chExt cx="2150806" cy="2096461"/>
          </a:xfrm>
        </p:grpSpPr>
        <p:sp>
          <p:nvSpPr>
            <p:cNvPr id="873" name="Google Shape;873;p52"/>
            <p:cNvSpPr/>
            <p:nvPr/>
          </p:nvSpPr>
          <p:spPr>
            <a:xfrm>
              <a:off x="4580060" y="5218795"/>
              <a:ext cx="1422234" cy="734305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2"/>
            <p:cNvSpPr/>
            <p:nvPr/>
          </p:nvSpPr>
          <p:spPr>
            <a:xfrm>
              <a:off x="5326079" y="6002038"/>
              <a:ext cx="1040528" cy="1313218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5326079" y="5892745"/>
              <a:ext cx="674324" cy="639209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F0CF36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2"/>
            <p:cNvSpPr/>
            <p:nvPr/>
          </p:nvSpPr>
          <p:spPr>
            <a:xfrm>
              <a:off x="4215801" y="6002038"/>
              <a:ext cx="1040597" cy="1313218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2"/>
            <p:cNvSpPr/>
            <p:nvPr/>
          </p:nvSpPr>
          <p:spPr>
            <a:xfrm>
              <a:off x="4582058" y="5892745"/>
              <a:ext cx="674324" cy="639209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FA8152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4944389" y="6590608"/>
              <a:ext cx="693616" cy="623980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4166B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9" name="Google Shape;879;p52"/>
            <p:cNvGrpSpPr/>
            <p:nvPr/>
          </p:nvGrpSpPr>
          <p:grpSpPr>
            <a:xfrm>
              <a:off x="5125417" y="6179357"/>
              <a:ext cx="318969" cy="360456"/>
              <a:chOff x="4017125" y="2986000"/>
              <a:chExt cx="172025" cy="194400"/>
            </a:xfrm>
          </p:grpSpPr>
          <p:sp>
            <p:nvSpPr>
              <p:cNvPr id="880" name="Google Shape;880;p52"/>
              <p:cNvSpPr/>
              <p:nvPr/>
            </p:nvSpPr>
            <p:spPr>
              <a:xfrm>
                <a:off x="4017125" y="2986000"/>
                <a:ext cx="172025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7776" extrusionOk="0">
                    <a:moveTo>
                      <a:pt x="3440" y="467"/>
                    </a:moveTo>
                    <a:cubicBezTo>
                      <a:pt x="5305" y="467"/>
                      <a:pt x="6263" y="2710"/>
                      <a:pt x="4965" y="4046"/>
                    </a:cubicBezTo>
                    <a:lnTo>
                      <a:pt x="4952" y="4046"/>
                    </a:lnTo>
                    <a:lnTo>
                      <a:pt x="4952" y="4058"/>
                    </a:lnTo>
                    <a:cubicBezTo>
                      <a:pt x="4675" y="4335"/>
                      <a:pt x="4461" y="4676"/>
                      <a:pt x="4360" y="5054"/>
                    </a:cubicBezTo>
                    <a:lnTo>
                      <a:pt x="3680" y="5054"/>
                    </a:lnTo>
                    <a:lnTo>
                      <a:pt x="3680" y="3138"/>
                    </a:lnTo>
                    <a:lnTo>
                      <a:pt x="4347" y="2470"/>
                    </a:lnTo>
                    <a:lnTo>
                      <a:pt x="4020" y="2143"/>
                    </a:lnTo>
                    <a:lnTo>
                      <a:pt x="3440" y="2710"/>
                    </a:lnTo>
                    <a:lnTo>
                      <a:pt x="2873" y="2143"/>
                    </a:lnTo>
                    <a:lnTo>
                      <a:pt x="2545" y="2470"/>
                    </a:lnTo>
                    <a:lnTo>
                      <a:pt x="3213" y="3138"/>
                    </a:lnTo>
                    <a:lnTo>
                      <a:pt x="3213" y="5054"/>
                    </a:lnTo>
                    <a:lnTo>
                      <a:pt x="2520" y="5054"/>
                    </a:lnTo>
                    <a:cubicBezTo>
                      <a:pt x="2419" y="4676"/>
                      <a:pt x="2205" y="4335"/>
                      <a:pt x="1928" y="4058"/>
                    </a:cubicBezTo>
                    <a:lnTo>
                      <a:pt x="1928" y="4046"/>
                    </a:lnTo>
                    <a:cubicBezTo>
                      <a:pt x="630" y="2710"/>
                      <a:pt x="1575" y="467"/>
                      <a:pt x="3440" y="467"/>
                    </a:cubicBezTo>
                    <a:close/>
                    <a:moveTo>
                      <a:pt x="4524" y="5507"/>
                    </a:moveTo>
                    <a:lnTo>
                      <a:pt x="4524" y="5734"/>
                    </a:lnTo>
                    <a:lnTo>
                      <a:pt x="2356" y="5734"/>
                    </a:lnTo>
                    <a:lnTo>
                      <a:pt x="2356" y="5507"/>
                    </a:lnTo>
                    <a:close/>
                    <a:moveTo>
                      <a:pt x="4524" y="6200"/>
                    </a:moveTo>
                    <a:lnTo>
                      <a:pt x="4524" y="6427"/>
                    </a:lnTo>
                    <a:lnTo>
                      <a:pt x="2356" y="6427"/>
                    </a:lnTo>
                    <a:lnTo>
                      <a:pt x="2356" y="6200"/>
                    </a:lnTo>
                    <a:close/>
                    <a:moveTo>
                      <a:pt x="4184" y="6881"/>
                    </a:moveTo>
                    <a:lnTo>
                      <a:pt x="4184" y="7057"/>
                    </a:lnTo>
                    <a:cubicBezTo>
                      <a:pt x="4184" y="7196"/>
                      <a:pt x="4070" y="7309"/>
                      <a:pt x="3932" y="7309"/>
                    </a:cubicBezTo>
                    <a:lnTo>
                      <a:pt x="2936" y="7309"/>
                    </a:lnTo>
                    <a:cubicBezTo>
                      <a:pt x="2797" y="7309"/>
                      <a:pt x="2697" y="7196"/>
                      <a:pt x="2697" y="7057"/>
                    </a:cubicBezTo>
                    <a:lnTo>
                      <a:pt x="2697" y="6881"/>
                    </a:lnTo>
                    <a:close/>
                    <a:moveTo>
                      <a:pt x="3440" y="1"/>
                    </a:moveTo>
                    <a:cubicBezTo>
                      <a:pt x="1159" y="1"/>
                      <a:pt x="0" y="2748"/>
                      <a:pt x="1600" y="4386"/>
                    </a:cubicBezTo>
                    <a:lnTo>
                      <a:pt x="1638" y="4424"/>
                    </a:lnTo>
                    <a:cubicBezTo>
                      <a:pt x="1827" y="4625"/>
                      <a:pt x="1978" y="4865"/>
                      <a:pt x="2067" y="5129"/>
                    </a:cubicBezTo>
                    <a:cubicBezTo>
                      <a:pt x="1953" y="5205"/>
                      <a:pt x="1890" y="5318"/>
                      <a:pt x="1890" y="5457"/>
                    </a:cubicBezTo>
                    <a:lnTo>
                      <a:pt x="1890" y="5784"/>
                    </a:lnTo>
                    <a:cubicBezTo>
                      <a:pt x="1890" y="5847"/>
                      <a:pt x="1903" y="5910"/>
                      <a:pt x="1941" y="5961"/>
                    </a:cubicBezTo>
                    <a:cubicBezTo>
                      <a:pt x="1903" y="6024"/>
                      <a:pt x="1890" y="6074"/>
                      <a:pt x="1890" y="6137"/>
                    </a:cubicBezTo>
                    <a:lnTo>
                      <a:pt x="1890" y="6490"/>
                    </a:lnTo>
                    <a:cubicBezTo>
                      <a:pt x="1890" y="6679"/>
                      <a:pt x="2029" y="6855"/>
                      <a:pt x="2230" y="6881"/>
                    </a:cubicBezTo>
                    <a:lnTo>
                      <a:pt x="2230" y="7070"/>
                    </a:lnTo>
                    <a:cubicBezTo>
                      <a:pt x="2230" y="7460"/>
                      <a:pt x="2545" y="7775"/>
                      <a:pt x="2936" y="7775"/>
                    </a:cubicBezTo>
                    <a:lnTo>
                      <a:pt x="3932" y="7775"/>
                    </a:lnTo>
                    <a:cubicBezTo>
                      <a:pt x="4322" y="7775"/>
                      <a:pt x="4650" y="7460"/>
                      <a:pt x="4650" y="7070"/>
                    </a:cubicBezTo>
                    <a:lnTo>
                      <a:pt x="4650" y="6881"/>
                    </a:lnTo>
                    <a:cubicBezTo>
                      <a:pt x="4839" y="6855"/>
                      <a:pt x="4977" y="6679"/>
                      <a:pt x="4977" y="6490"/>
                    </a:cubicBezTo>
                    <a:lnTo>
                      <a:pt x="4977" y="6150"/>
                    </a:lnTo>
                    <a:cubicBezTo>
                      <a:pt x="4977" y="6087"/>
                      <a:pt x="4965" y="6024"/>
                      <a:pt x="4940" y="5973"/>
                    </a:cubicBezTo>
                    <a:cubicBezTo>
                      <a:pt x="4965" y="5923"/>
                      <a:pt x="4977" y="5860"/>
                      <a:pt x="4977" y="5797"/>
                    </a:cubicBezTo>
                    <a:lnTo>
                      <a:pt x="4977" y="5469"/>
                    </a:lnTo>
                    <a:cubicBezTo>
                      <a:pt x="4977" y="5331"/>
                      <a:pt x="4914" y="5217"/>
                      <a:pt x="4814" y="5129"/>
                    </a:cubicBezTo>
                    <a:cubicBezTo>
                      <a:pt x="4902" y="4877"/>
                      <a:pt x="5040" y="4625"/>
                      <a:pt x="5229" y="4424"/>
                    </a:cubicBezTo>
                    <a:lnTo>
                      <a:pt x="5280" y="4386"/>
                    </a:lnTo>
                    <a:cubicBezTo>
                      <a:pt x="6880" y="2760"/>
                      <a:pt x="5721" y="13"/>
                      <a:pt x="34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52"/>
              <p:cNvSpPr/>
              <p:nvPr/>
            </p:nvSpPr>
            <p:spPr>
              <a:xfrm>
                <a:off x="4103125" y="3005225"/>
                <a:ext cx="453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815" extrusionOk="0">
                    <a:moveTo>
                      <a:pt x="0" y="0"/>
                    </a:moveTo>
                    <a:lnTo>
                      <a:pt x="0" y="467"/>
                    </a:lnTo>
                    <a:cubicBezTo>
                      <a:pt x="744" y="467"/>
                      <a:pt x="1336" y="1071"/>
                      <a:pt x="1336" y="1815"/>
                    </a:cubicBezTo>
                    <a:lnTo>
                      <a:pt x="1815" y="1815"/>
                    </a:lnTo>
                    <a:cubicBezTo>
                      <a:pt x="1815" y="807"/>
                      <a:pt x="996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2" name="Google Shape;882;p52"/>
          <p:cNvSpPr txBox="1"/>
          <p:nvPr/>
        </p:nvSpPr>
        <p:spPr>
          <a:xfrm>
            <a:off x="369201" y="1144218"/>
            <a:ext cx="2897446" cy="151493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solidFill>
                  <a:schemeClr val="tx1">
                    <a:lumMod val="50000"/>
                  </a:schemeClr>
                </a:solidFill>
                <a:latin typeface="Eras Demi ITC" panose="020B0805030504020804" pitchFamily="34" charset="0"/>
                <a:ea typeface="Fredoka One"/>
                <a:cs typeface="Fredoka One"/>
                <a:sym typeface="Fredoka One"/>
              </a:rPr>
              <a:t>Moj izbor: </a:t>
            </a:r>
            <a:r>
              <a:rPr lang="hr-HR" sz="1800" b="1" dirty="0">
                <a:solidFill>
                  <a:schemeClr val="tx1">
                    <a:lumMod val="50000"/>
                  </a:schemeClr>
                </a:solidFill>
                <a:latin typeface="Eras Demi ITC" panose="020B0805030504020804" pitchFamily="34" charset="0"/>
                <a:ea typeface="Fredoka One"/>
                <a:cs typeface="Amatic SC" panose="020B0604020202020204" charset="-79"/>
                <a:sym typeface="Fredoka One"/>
              </a:rPr>
              <a:t>UPITNIK INTERESA I KOMPETENCIJA</a:t>
            </a:r>
          </a:p>
        </p:txBody>
      </p:sp>
      <p:sp>
        <p:nvSpPr>
          <p:cNvPr id="883" name="Google Shape;883;p52"/>
          <p:cNvSpPr txBox="1"/>
          <p:nvPr/>
        </p:nvSpPr>
        <p:spPr>
          <a:xfrm>
            <a:off x="309333" y="2499713"/>
            <a:ext cx="3263934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200" dirty="0">
                <a:solidFill>
                  <a:srgbClr val="4166B7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http://e-usmjeravanje.hzz.hr/Predanketa</a:t>
            </a:r>
            <a:r>
              <a:rPr lang="hr-HR" sz="1200" dirty="0">
                <a:solidFill>
                  <a:srgbClr val="4166B7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</p:txBody>
      </p:sp>
      <p:sp>
        <p:nvSpPr>
          <p:cNvPr id="884" name="Google Shape;884;p52"/>
          <p:cNvSpPr txBox="1"/>
          <p:nvPr/>
        </p:nvSpPr>
        <p:spPr>
          <a:xfrm>
            <a:off x="821047" y="4157308"/>
            <a:ext cx="2445600" cy="4212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tx1">
                    <a:lumMod val="50000"/>
                  </a:schemeClr>
                </a:solidFill>
                <a:latin typeface="Fredoka One"/>
                <a:ea typeface="Fredoka One"/>
                <a:cs typeface="Fredoka One"/>
                <a:sym typeface="Fredoka One"/>
              </a:rPr>
              <a:t>SVRHA UPITNIKA</a:t>
            </a:r>
            <a:endParaRPr sz="1800" dirty="0">
              <a:solidFill>
                <a:schemeClr val="tx1">
                  <a:lumMod val="50000"/>
                </a:schemeClr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85" name="Google Shape;885;p52"/>
          <p:cNvSpPr txBox="1"/>
          <p:nvPr/>
        </p:nvSpPr>
        <p:spPr>
          <a:xfrm>
            <a:off x="4430397" y="3685409"/>
            <a:ext cx="2893915" cy="128183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UPOZNAVANJE VLASTITIH OSOBINA, INTERESA, KOMPETENCIJA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PONUĐENA ZANIMANJA U SKLADU S ODGOVORIMA</a:t>
            </a: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6" name="Google Shape;886;p52"/>
          <p:cNvSpPr txBox="1"/>
          <p:nvPr/>
        </p:nvSpPr>
        <p:spPr>
          <a:xfrm>
            <a:off x="6239728" y="2521413"/>
            <a:ext cx="2604401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>
                <a:solidFill>
                  <a:srgbClr val="4166B7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http://samoprocjena.hzz.hr/</a:t>
            </a:r>
            <a:r>
              <a:rPr lang="hr-HR" dirty="0">
                <a:solidFill>
                  <a:srgbClr val="4166B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rgbClr val="4166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7" name="Google Shape;887;p52"/>
          <p:cNvSpPr txBox="1"/>
          <p:nvPr/>
        </p:nvSpPr>
        <p:spPr>
          <a:xfrm>
            <a:off x="6030426" y="1133958"/>
            <a:ext cx="2813703" cy="159503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1800" dirty="0">
                <a:solidFill>
                  <a:schemeClr val="tx1">
                    <a:lumMod val="50000"/>
                  </a:schemeClr>
                </a:solidFill>
                <a:latin typeface="Eras Demi ITC" panose="020B0805030504020804" pitchFamily="34" charset="0"/>
                <a:ea typeface="Fredoka One"/>
                <a:cs typeface="Fredoka One"/>
                <a:sym typeface="Fredoka One"/>
              </a:rPr>
              <a:t>Upitnik za samoprocjenu osobina ličnosti povezanih s poslom</a:t>
            </a:r>
            <a:endParaRPr sz="1800" dirty="0">
              <a:solidFill>
                <a:schemeClr val="tx1">
                  <a:lumMod val="50000"/>
                </a:schemeClr>
              </a:solidFill>
              <a:latin typeface="Eras Demi ITC" panose="020B0805030504020804" pitchFamily="34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E962A173-635B-4F77-B938-1A644E562649}"/>
              </a:ext>
            </a:extLst>
          </p:cNvPr>
          <p:cNvSpPr/>
          <p:nvPr/>
        </p:nvSpPr>
        <p:spPr>
          <a:xfrm>
            <a:off x="3573267" y="4138955"/>
            <a:ext cx="826685" cy="43955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1"/>
          <p:cNvSpPr/>
          <p:nvPr/>
        </p:nvSpPr>
        <p:spPr>
          <a:xfrm rot="-1696748" flipH="1">
            <a:off x="405792" y="-70826"/>
            <a:ext cx="3767672" cy="3003003"/>
          </a:xfrm>
          <a:prstGeom prst="cloudCallout">
            <a:avLst>
              <a:gd name="adj1" fmla="val -42807"/>
              <a:gd name="adj2" fmla="val 6760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1"/>
          <p:cNvSpPr txBox="1">
            <a:spLocks noGrp="1"/>
          </p:cNvSpPr>
          <p:nvPr>
            <p:ph type="title"/>
          </p:nvPr>
        </p:nvSpPr>
        <p:spPr>
          <a:xfrm>
            <a:off x="472557" y="800094"/>
            <a:ext cx="3634142" cy="16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KAKO ODABRATI ZANIMANJE?</a:t>
            </a:r>
            <a:endParaRPr sz="3200" dirty="0"/>
          </a:p>
        </p:txBody>
      </p:sp>
      <p:sp>
        <p:nvSpPr>
          <p:cNvPr id="856" name="Google Shape;856;p51"/>
          <p:cNvSpPr/>
          <p:nvPr/>
        </p:nvSpPr>
        <p:spPr>
          <a:xfrm>
            <a:off x="7533054" y="4228693"/>
            <a:ext cx="2402220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51"/>
          <p:cNvGrpSpPr/>
          <p:nvPr/>
        </p:nvGrpSpPr>
        <p:grpSpPr>
          <a:xfrm rot="10800000">
            <a:off x="-1651334" y="4228699"/>
            <a:ext cx="3334333" cy="976571"/>
            <a:chOff x="-4113698" y="70143"/>
            <a:chExt cx="3334333" cy="976571"/>
          </a:xfrm>
        </p:grpSpPr>
        <p:sp>
          <p:nvSpPr>
            <p:cNvPr id="858" name="Google Shape;858;p51"/>
            <p:cNvSpPr/>
            <p:nvPr/>
          </p:nvSpPr>
          <p:spPr>
            <a:xfrm rot="10800000" flipH="1">
              <a:off x="-3181586" y="70143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 rot="10800000" flipH="1">
              <a:off x="-4113698" y="70155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" name="Google Shape;860;p51"/>
          <p:cNvSpPr/>
          <p:nvPr/>
        </p:nvSpPr>
        <p:spPr>
          <a:xfrm>
            <a:off x="2290284" y="-12"/>
            <a:ext cx="218168" cy="218168"/>
          </a:xfrm>
          <a:custGeom>
            <a:avLst/>
            <a:gdLst/>
            <a:ahLst/>
            <a:cxnLst/>
            <a:rect l="l" t="t" r="r" b="b"/>
            <a:pathLst>
              <a:path w="1337" h="1337" extrusionOk="0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51"/>
          <p:cNvGrpSpPr/>
          <p:nvPr/>
        </p:nvGrpSpPr>
        <p:grpSpPr>
          <a:xfrm>
            <a:off x="1641789" y="446419"/>
            <a:ext cx="6875886" cy="4444641"/>
            <a:chOff x="1641789" y="446419"/>
            <a:chExt cx="6875886" cy="4444641"/>
          </a:xfrm>
        </p:grpSpPr>
        <p:sp>
          <p:nvSpPr>
            <p:cNvPr id="862" name="Google Shape;862;p51"/>
            <p:cNvSpPr/>
            <p:nvPr/>
          </p:nvSpPr>
          <p:spPr>
            <a:xfrm>
              <a:off x="7388956" y="3110370"/>
              <a:ext cx="144086" cy="141964"/>
            </a:xfrm>
            <a:custGeom>
              <a:avLst/>
              <a:gdLst/>
              <a:ahLst/>
              <a:cxnLst/>
              <a:rect l="l" t="t" r="r" b="b"/>
              <a:pathLst>
                <a:path w="883" h="870" extrusionOk="0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6370401" y="672489"/>
              <a:ext cx="255210" cy="255210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8330347" y="446419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2726521" y="4809635"/>
              <a:ext cx="94806" cy="81426"/>
            </a:xfrm>
            <a:custGeom>
              <a:avLst/>
              <a:gdLst/>
              <a:ahLst/>
              <a:cxnLst/>
              <a:rect l="l" t="t" r="r" b="b"/>
              <a:pathLst>
                <a:path w="581" h="499" extrusionOk="0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1641789" y="3329376"/>
              <a:ext cx="82405" cy="824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61"/>
          <p:cNvSpPr txBox="1">
            <a:spLocks noGrp="1"/>
          </p:cNvSpPr>
          <p:nvPr>
            <p:ph type="title"/>
          </p:nvPr>
        </p:nvSpPr>
        <p:spPr>
          <a:xfrm>
            <a:off x="2638925" y="1749877"/>
            <a:ext cx="1840500" cy="6969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1800" dirty="0">
                <a:latin typeface="+mj-lt"/>
                <a:hlinkClick r:id="rId3"/>
              </a:rPr>
              <a:t>https://www.upisi.hr/upisi/</a:t>
            </a:r>
            <a:r>
              <a:rPr lang="hr-HR" sz="1800" dirty="0">
                <a:latin typeface="+mj-lt"/>
              </a:rPr>
              <a:t> </a:t>
            </a:r>
            <a:endParaRPr sz="1800" dirty="0">
              <a:latin typeface="+mj-lt"/>
            </a:endParaRPr>
          </a:p>
        </p:txBody>
      </p:sp>
      <p:grpSp>
        <p:nvGrpSpPr>
          <p:cNvPr id="1123" name="Google Shape;1123;p61"/>
          <p:cNvGrpSpPr/>
          <p:nvPr/>
        </p:nvGrpSpPr>
        <p:grpSpPr>
          <a:xfrm>
            <a:off x="3275992" y="2813988"/>
            <a:ext cx="590823" cy="834338"/>
            <a:chOff x="3275992" y="2737788"/>
            <a:chExt cx="590823" cy="834338"/>
          </a:xfrm>
        </p:grpSpPr>
        <p:sp>
          <p:nvSpPr>
            <p:cNvPr id="1124" name="Google Shape;1124;p61"/>
            <p:cNvSpPr/>
            <p:nvPr/>
          </p:nvSpPr>
          <p:spPr>
            <a:xfrm>
              <a:off x="3275992" y="2895986"/>
              <a:ext cx="590823" cy="676140"/>
            </a:xfrm>
            <a:custGeom>
              <a:avLst/>
              <a:gdLst/>
              <a:ahLst/>
              <a:cxnLst/>
              <a:rect l="l" t="t" r="r" b="b"/>
              <a:pathLst>
                <a:path w="8407" h="9621" extrusionOk="0">
                  <a:moveTo>
                    <a:pt x="2180" y="0"/>
                  </a:moveTo>
                  <a:cubicBezTo>
                    <a:pt x="2132" y="965"/>
                    <a:pt x="1644" y="1679"/>
                    <a:pt x="1180" y="2370"/>
                  </a:cubicBezTo>
                  <a:cubicBezTo>
                    <a:pt x="596" y="3215"/>
                    <a:pt x="1" y="4084"/>
                    <a:pt x="1" y="5632"/>
                  </a:cubicBezTo>
                  <a:cubicBezTo>
                    <a:pt x="13" y="7823"/>
                    <a:pt x="1894" y="9620"/>
                    <a:pt x="4216" y="9620"/>
                  </a:cubicBezTo>
                  <a:cubicBezTo>
                    <a:pt x="6526" y="9620"/>
                    <a:pt x="8407" y="7823"/>
                    <a:pt x="8407" y="5632"/>
                  </a:cubicBezTo>
                  <a:cubicBezTo>
                    <a:pt x="8407" y="4096"/>
                    <a:pt x="7811" y="3215"/>
                    <a:pt x="7240" y="2370"/>
                  </a:cubicBezTo>
                  <a:cubicBezTo>
                    <a:pt x="6776" y="1679"/>
                    <a:pt x="6276" y="965"/>
                    <a:pt x="6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1"/>
            <p:cNvSpPr/>
            <p:nvPr/>
          </p:nvSpPr>
          <p:spPr>
            <a:xfrm>
              <a:off x="3432043" y="2737788"/>
              <a:ext cx="278721" cy="165785"/>
            </a:xfrm>
            <a:custGeom>
              <a:avLst/>
              <a:gdLst/>
              <a:ahLst/>
              <a:cxnLst/>
              <a:rect l="l" t="t" r="r" b="b"/>
              <a:pathLst>
                <a:path w="3966" h="2359" extrusionOk="0">
                  <a:moveTo>
                    <a:pt x="1989" y="1"/>
                  </a:moveTo>
                  <a:cubicBezTo>
                    <a:pt x="1405" y="1"/>
                    <a:pt x="929" y="418"/>
                    <a:pt x="834" y="965"/>
                  </a:cubicBezTo>
                  <a:lnTo>
                    <a:pt x="512" y="965"/>
                  </a:lnTo>
                  <a:cubicBezTo>
                    <a:pt x="227" y="965"/>
                    <a:pt x="0" y="1192"/>
                    <a:pt x="0" y="1489"/>
                  </a:cubicBezTo>
                  <a:lnTo>
                    <a:pt x="0" y="2358"/>
                  </a:lnTo>
                  <a:lnTo>
                    <a:pt x="3965" y="2358"/>
                  </a:lnTo>
                  <a:lnTo>
                    <a:pt x="3965" y="1489"/>
                  </a:lnTo>
                  <a:cubicBezTo>
                    <a:pt x="3965" y="1204"/>
                    <a:pt x="3739" y="965"/>
                    <a:pt x="3453" y="965"/>
                  </a:cubicBezTo>
                  <a:lnTo>
                    <a:pt x="3132" y="965"/>
                  </a:lnTo>
                  <a:cubicBezTo>
                    <a:pt x="3036" y="418"/>
                    <a:pt x="2560" y="1"/>
                    <a:pt x="1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61"/>
          <p:cNvGrpSpPr/>
          <p:nvPr/>
        </p:nvGrpSpPr>
        <p:grpSpPr>
          <a:xfrm>
            <a:off x="1300956" y="1532833"/>
            <a:ext cx="590823" cy="834280"/>
            <a:chOff x="1301540" y="1609033"/>
            <a:chExt cx="590823" cy="834280"/>
          </a:xfrm>
        </p:grpSpPr>
        <p:sp>
          <p:nvSpPr>
            <p:cNvPr id="1127" name="Google Shape;1127;p61"/>
            <p:cNvSpPr/>
            <p:nvPr/>
          </p:nvSpPr>
          <p:spPr>
            <a:xfrm>
              <a:off x="1301540" y="1609033"/>
              <a:ext cx="590823" cy="676140"/>
            </a:xfrm>
            <a:custGeom>
              <a:avLst/>
              <a:gdLst/>
              <a:ahLst/>
              <a:cxnLst/>
              <a:rect l="l" t="t" r="r" b="b"/>
              <a:pathLst>
                <a:path w="8407" h="9621" extrusionOk="0">
                  <a:moveTo>
                    <a:pt x="4204" y="0"/>
                  </a:moveTo>
                  <a:cubicBezTo>
                    <a:pt x="1882" y="0"/>
                    <a:pt x="1" y="1798"/>
                    <a:pt x="1" y="4001"/>
                  </a:cubicBezTo>
                  <a:cubicBezTo>
                    <a:pt x="1" y="5537"/>
                    <a:pt x="596" y="6406"/>
                    <a:pt x="1168" y="7251"/>
                  </a:cubicBezTo>
                  <a:cubicBezTo>
                    <a:pt x="1644" y="7942"/>
                    <a:pt x="2132" y="8656"/>
                    <a:pt x="2168" y="9621"/>
                  </a:cubicBezTo>
                  <a:lnTo>
                    <a:pt x="6228" y="9621"/>
                  </a:lnTo>
                  <a:cubicBezTo>
                    <a:pt x="6275" y="8656"/>
                    <a:pt x="6763" y="7942"/>
                    <a:pt x="7240" y="7251"/>
                  </a:cubicBezTo>
                  <a:cubicBezTo>
                    <a:pt x="7811" y="6406"/>
                    <a:pt x="8407" y="5537"/>
                    <a:pt x="8407" y="4001"/>
                  </a:cubicBezTo>
                  <a:cubicBezTo>
                    <a:pt x="8407" y="1798"/>
                    <a:pt x="6513" y="0"/>
                    <a:pt x="4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1"/>
            <p:cNvSpPr/>
            <p:nvPr/>
          </p:nvSpPr>
          <p:spPr>
            <a:xfrm>
              <a:off x="1457209" y="2277599"/>
              <a:ext cx="279494" cy="165714"/>
            </a:xfrm>
            <a:custGeom>
              <a:avLst/>
              <a:gdLst/>
              <a:ahLst/>
              <a:cxnLst/>
              <a:rect l="l" t="t" r="r" b="b"/>
              <a:pathLst>
                <a:path w="3977" h="2358" extrusionOk="0">
                  <a:moveTo>
                    <a:pt x="0" y="1"/>
                  </a:moveTo>
                  <a:lnTo>
                    <a:pt x="0" y="870"/>
                  </a:lnTo>
                  <a:cubicBezTo>
                    <a:pt x="0" y="1155"/>
                    <a:pt x="238" y="1394"/>
                    <a:pt x="524" y="1394"/>
                  </a:cubicBezTo>
                  <a:lnTo>
                    <a:pt x="834" y="1394"/>
                  </a:lnTo>
                  <a:cubicBezTo>
                    <a:pt x="941" y="1941"/>
                    <a:pt x="1417" y="2358"/>
                    <a:pt x="1989" y="2358"/>
                  </a:cubicBezTo>
                  <a:cubicBezTo>
                    <a:pt x="2560" y="2358"/>
                    <a:pt x="3036" y="1941"/>
                    <a:pt x="3132" y="1394"/>
                  </a:cubicBezTo>
                  <a:lnTo>
                    <a:pt x="3453" y="1394"/>
                  </a:lnTo>
                  <a:cubicBezTo>
                    <a:pt x="3739" y="1394"/>
                    <a:pt x="3977" y="1167"/>
                    <a:pt x="3977" y="870"/>
                  </a:cubicBezTo>
                  <a:lnTo>
                    <a:pt x="39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61"/>
          <p:cNvGrpSpPr/>
          <p:nvPr/>
        </p:nvGrpSpPr>
        <p:grpSpPr>
          <a:xfrm>
            <a:off x="5266686" y="1532833"/>
            <a:ext cx="590753" cy="834280"/>
            <a:chOff x="5266686" y="1609033"/>
            <a:chExt cx="590753" cy="834280"/>
          </a:xfrm>
        </p:grpSpPr>
        <p:sp>
          <p:nvSpPr>
            <p:cNvPr id="1130" name="Google Shape;1130;p61"/>
            <p:cNvSpPr/>
            <p:nvPr/>
          </p:nvSpPr>
          <p:spPr>
            <a:xfrm>
              <a:off x="5266686" y="1609033"/>
              <a:ext cx="590753" cy="676140"/>
            </a:xfrm>
            <a:custGeom>
              <a:avLst/>
              <a:gdLst/>
              <a:ahLst/>
              <a:cxnLst/>
              <a:rect l="l" t="t" r="r" b="b"/>
              <a:pathLst>
                <a:path w="8406" h="9621" extrusionOk="0">
                  <a:moveTo>
                    <a:pt x="4203" y="0"/>
                  </a:moveTo>
                  <a:cubicBezTo>
                    <a:pt x="1893" y="0"/>
                    <a:pt x="0" y="1798"/>
                    <a:pt x="0" y="4001"/>
                  </a:cubicBezTo>
                  <a:cubicBezTo>
                    <a:pt x="0" y="5537"/>
                    <a:pt x="595" y="6406"/>
                    <a:pt x="1179" y="7251"/>
                  </a:cubicBezTo>
                  <a:cubicBezTo>
                    <a:pt x="1643" y="7942"/>
                    <a:pt x="2131" y="8656"/>
                    <a:pt x="2179" y="9621"/>
                  </a:cubicBezTo>
                  <a:lnTo>
                    <a:pt x="6239" y="9621"/>
                  </a:lnTo>
                  <a:cubicBezTo>
                    <a:pt x="6287" y="8656"/>
                    <a:pt x="6763" y="7942"/>
                    <a:pt x="7239" y="7251"/>
                  </a:cubicBezTo>
                  <a:cubicBezTo>
                    <a:pt x="7811" y="6406"/>
                    <a:pt x="8406" y="5537"/>
                    <a:pt x="8406" y="4001"/>
                  </a:cubicBezTo>
                  <a:cubicBezTo>
                    <a:pt x="8406" y="1798"/>
                    <a:pt x="6525" y="0"/>
                    <a:pt x="4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1"/>
            <p:cNvSpPr/>
            <p:nvPr/>
          </p:nvSpPr>
          <p:spPr>
            <a:xfrm>
              <a:off x="5422702" y="2277599"/>
              <a:ext cx="278721" cy="165714"/>
            </a:xfrm>
            <a:custGeom>
              <a:avLst/>
              <a:gdLst/>
              <a:ahLst/>
              <a:cxnLst/>
              <a:rect l="l" t="t" r="r" b="b"/>
              <a:pathLst>
                <a:path w="3966" h="2358" extrusionOk="0">
                  <a:moveTo>
                    <a:pt x="0" y="1"/>
                  </a:moveTo>
                  <a:lnTo>
                    <a:pt x="0" y="870"/>
                  </a:lnTo>
                  <a:cubicBezTo>
                    <a:pt x="0" y="1155"/>
                    <a:pt x="227" y="1394"/>
                    <a:pt x="512" y="1394"/>
                  </a:cubicBezTo>
                  <a:lnTo>
                    <a:pt x="834" y="1394"/>
                  </a:lnTo>
                  <a:cubicBezTo>
                    <a:pt x="929" y="1941"/>
                    <a:pt x="1405" y="2358"/>
                    <a:pt x="1977" y="2358"/>
                  </a:cubicBezTo>
                  <a:cubicBezTo>
                    <a:pt x="2560" y="2358"/>
                    <a:pt x="3037" y="1941"/>
                    <a:pt x="3132" y="1394"/>
                  </a:cubicBezTo>
                  <a:lnTo>
                    <a:pt x="3441" y="1394"/>
                  </a:lnTo>
                  <a:cubicBezTo>
                    <a:pt x="3739" y="1394"/>
                    <a:pt x="3965" y="1167"/>
                    <a:pt x="3965" y="870"/>
                  </a:cubicBezTo>
                  <a:lnTo>
                    <a:pt x="39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" name="Google Shape;1132;p61"/>
          <p:cNvSpPr txBox="1"/>
          <p:nvPr/>
        </p:nvSpPr>
        <p:spPr>
          <a:xfrm>
            <a:off x="4671784" y="2894768"/>
            <a:ext cx="1840500" cy="676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0" tIns="6700" rIns="0" bIns="0" anchor="ctr" anchorCtr="0">
            <a:noAutofit/>
          </a:bodyPr>
          <a:lstStyle/>
          <a:p>
            <a:pPr marL="12700" lvl="0" algn="ctr"/>
            <a:r>
              <a:rPr lang="hr-H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http://ucenici.com/</a:t>
            </a:r>
            <a:r>
              <a:rPr lang="hr-H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4" name="Google Shape;1134;p61"/>
          <p:cNvSpPr txBox="1"/>
          <p:nvPr/>
        </p:nvSpPr>
        <p:spPr>
          <a:xfrm>
            <a:off x="6589688" y="1739446"/>
            <a:ext cx="1840500" cy="676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https://www.srednja.hr/</a:t>
            </a:r>
            <a:r>
              <a:rPr lang="hr-H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5" name="Google Shape;1135;p61"/>
          <p:cNvSpPr txBox="1"/>
          <p:nvPr/>
        </p:nvSpPr>
        <p:spPr>
          <a:xfrm>
            <a:off x="901867" y="2933747"/>
            <a:ext cx="1725207" cy="91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166B7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36" name="Google Shape;1136;p61"/>
          <p:cNvSpPr txBox="1"/>
          <p:nvPr/>
        </p:nvSpPr>
        <p:spPr>
          <a:xfrm>
            <a:off x="2876903" y="1308139"/>
            <a:ext cx="13890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166B7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38" name="Google Shape;1138;p61"/>
          <p:cNvSpPr/>
          <p:nvPr/>
        </p:nvSpPr>
        <p:spPr>
          <a:xfrm>
            <a:off x="725475" y="2554021"/>
            <a:ext cx="7698600" cy="77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61"/>
          <p:cNvSpPr/>
          <p:nvPr/>
        </p:nvSpPr>
        <p:spPr>
          <a:xfrm>
            <a:off x="1564118" y="2461771"/>
            <a:ext cx="64500" cy="262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1"/>
          <p:cNvSpPr/>
          <p:nvPr/>
        </p:nvSpPr>
        <p:spPr>
          <a:xfrm>
            <a:off x="3539154" y="2461771"/>
            <a:ext cx="64500" cy="262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1"/>
          <p:cNvSpPr/>
          <p:nvPr/>
        </p:nvSpPr>
        <p:spPr>
          <a:xfrm>
            <a:off x="5529813" y="2461771"/>
            <a:ext cx="64500" cy="262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1"/>
          <p:cNvSpPr/>
          <p:nvPr/>
        </p:nvSpPr>
        <p:spPr>
          <a:xfrm>
            <a:off x="7509938" y="2461771"/>
            <a:ext cx="64500" cy="262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61"/>
          <p:cNvGrpSpPr/>
          <p:nvPr/>
        </p:nvGrpSpPr>
        <p:grpSpPr>
          <a:xfrm>
            <a:off x="7246792" y="2811876"/>
            <a:ext cx="590823" cy="834338"/>
            <a:chOff x="3275992" y="2737788"/>
            <a:chExt cx="590823" cy="834338"/>
          </a:xfrm>
        </p:grpSpPr>
        <p:sp>
          <p:nvSpPr>
            <p:cNvPr id="1144" name="Google Shape;1144;p61"/>
            <p:cNvSpPr/>
            <p:nvPr/>
          </p:nvSpPr>
          <p:spPr>
            <a:xfrm>
              <a:off x="3275992" y="2895986"/>
              <a:ext cx="590823" cy="676140"/>
            </a:xfrm>
            <a:custGeom>
              <a:avLst/>
              <a:gdLst/>
              <a:ahLst/>
              <a:cxnLst/>
              <a:rect l="l" t="t" r="r" b="b"/>
              <a:pathLst>
                <a:path w="8407" h="9621" extrusionOk="0">
                  <a:moveTo>
                    <a:pt x="2180" y="0"/>
                  </a:moveTo>
                  <a:cubicBezTo>
                    <a:pt x="2132" y="965"/>
                    <a:pt x="1644" y="1679"/>
                    <a:pt x="1180" y="2370"/>
                  </a:cubicBezTo>
                  <a:cubicBezTo>
                    <a:pt x="596" y="3215"/>
                    <a:pt x="1" y="4084"/>
                    <a:pt x="1" y="5632"/>
                  </a:cubicBezTo>
                  <a:cubicBezTo>
                    <a:pt x="13" y="7823"/>
                    <a:pt x="1894" y="9620"/>
                    <a:pt x="4216" y="9620"/>
                  </a:cubicBezTo>
                  <a:cubicBezTo>
                    <a:pt x="6526" y="9620"/>
                    <a:pt x="8407" y="7823"/>
                    <a:pt x="8407" y="5632"/>
                  </a:cubicBezTo>
                  <a:cubicBezTo>
                    <a:pt x="8407" y="4096"/>
                    <a:pt x="7811" y="3215"/>
                    <a:pt x="7240" y="2370"/>
                  </a:cubicBezTo>
                  <a:cubicBezTo>
                    <a:pt x="6776" y="1679"/>
                    <a:pt x="6276" y="965"/>
                    <a:pt x="6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1"/>
            <p:cNvSpPr/>
            <p:nvPr/>
          </p:nvSpPr>
          <p:spPr>
            <a:xfrm>
              <a:off x="3432043" y="2737788"/>
              <a:ext cx="278721" cy="165785"/>
            </a:xfrm>
            <a:custGeom>
              <a:avLst/>
              <a:gdLst/>
              <a:ahLst/>
              <a:cxnLst/>
              <a:rect l="l" t="t" r="r" b="b"/>
              <a:pathLst>
                <a:path w="3966" h="2359" extrusionOk="0">
                  <a:moveTo>
                    <a:pt x="1989" y="1"/>
                  </a:moveTo>
                  <a:cubicBezTo>
                    <a:pt x="1405" y="1"/>
                    <a:pt x="929" y="418"/>
                    <a:pt x="834" y="965"/>
                  </a:cubicBezTo>
                  <a:lnTo>
                    <a:pt x="512" y="965"/>
                  </a:lnTo>
                  <a:cubicBezTo>
                    <a:pt x="227" y="965"/>
                    <a:pt x="0" y="1192"/>
                    <a:pt x="0" y="1489"/>
                  </a:cubicBezTo>
                  <a:lnTo>
                    <a:pt x="0" y="2358"/>
                  </a:lnTo>
                  <a:lnTo>
                    <a:pt x="3965" y="2358"/>
                  </a:lnTo>
                  <a:lnTo>
                    <a:pt x="3965" y="1489"/>
                  </a:lnTo>
                  <a:cubicBezTo>
                    <a:pt x="3965" y="1204"/>
                    <a:pt x="3739" y="965"/>
                    <a:pt x="3453" y="965"/>
                  </a:cubicBezTo>
                  <a:lnTo>
                    <a:pt x="3132" y="965"/>
                  </a:lnTo>
                  <a:cubicBezTo>
                    <a:pt x="3036" y="418"/>
                    <a:pt x="2560" y="1"/>
                    <a:pt x="1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" name="Google Shape;1148;p61"/>
          <p:cNvSpPr/>
          <p:nvPr/>
        </p:nvSpPr>
        <p:spPr>
          <a:xfrm>
            <a:off x="3482450" y="3182807"/>
            <a:ext cx="231616" cy="264563"/>
          </a:xfrm>
          <a:custGeom>
            <a:avLst/>
            <a:gdLst/>
            <a:ahLst/>
            <a:cxnLst/>
            <a:rect l="l" t="t" r="r" b="b"/>
            <a:pathLst>
              <a:path w="5870" h="6705" extrusionOk="0">
                <a:moveTo>
                  <a:pt x="2369" y="391"/>
                </a:moveTo>
                <a:lnTo>
                  <a:pt x="2369" y="1374"/>
                </a:lnTo>
                <a:lnTo>
                  <a:pt x="391" y="1374"/>
                </a:lnTo>
                <a:lnTo>
                  <a:pt x="391" y="391"/>
                </a:lnTo>
                <a:close/>
                <a:moveTo>
                  <a:pt x="1387" y="2999"/>
                </a:moveTo>
                <a:cubicBezTo>
                  <a:pt x="1613" y="2999"/>
                  <a:pt x="1727" y="3277"/>
                  <a:pt x="1563" y="3440"/>
                </a:cubicBezTo>
                <a:cubicBezTo>
                  <a:pt x="1509" y="3494"/>
                  <a:pt x="1444" y="3518"/>
                  <a:pt x="1380" y="3518"/>
                </a:cubicBezTo>
                <a:cubicBezTo>
                  <a:pt x="1247" y="3518"/>
                  <a:pt x="1122" y="3417"/>
                  <a:pt x="1122" y="3264"/>
                </a:cubicBezTo>
                <a:cubicBezTo>
                  <a:pt x="1122" y="3113"/>
                  <a:pt x="1235" y="2999"/>
                  <a:pt x="1387" y="2999"/>
                </a:cubicBezTo>
                <a:close/>
                <a:moveTo>
                  <a:pt x="1185" y="1764"/>
                </a:moveTo>
                <a:lnTo>
                  <a:pt x="1185" y="2634"/>
                </a:lnTo>
                <a:cubicBezTo>
                  <a:pt x="580" y="2836"/>
                  <a:pt x="580" y="3692"/>
                  <a:pt x="1185" y="3881"/>
                </a:cubicBezTo>
                <a:lnTo>
                  <a:pt x="1185" y="4663"/>
                </a:lnTo>
                <a:lnTo>
                  <a:pt x="391" y="3869"/>
                </a:lnTo>
                <a:lnTo>
                  <a:pt x="391" y="2647"/>
                </a:lnTo>
                <a:lnTo>
                  <a:pt x="807" y="2206"/>
                </a:lnTo>
                <a:lnTo>
                  <a:pt x="807" y="1764"/>
                </a:lnTo>
                <a:close/>
                <a:moveTo>
                  <a:pt x="1954" y="1764"/>
                </a:moveTo>
                <a:lnTo>
                  <a:pt x="1954" y="2206"/>
                </a:lnTo>
                <a:lnTo>
                  <a:pt x="2369" y="2647"/>
                </a:lnTo>
                <a:lnTo>
                  <a:pt x="2369" y="3869"/>
                </a:lnTo>
                <a:lnTo>
                  <a:pt x="1576" y="4675"/>
                </a:lnTo>
                <a:lnTo>
                  <a:pt x="1576" y="3881"/>
                </a:lnTo>
                <a:cubicBezTo>
                  <a:pt x="2180" y="3692"/>
                  <a:pt x="2180" y="2836"/>
                  <a:pt x="1576" y="2647"/>
                </a:cubicBezTo>
                <a:lnTo>
                  <a:pt x="1576" y="1764"/>
                </a:lnTo>
                <a:close/>
                <a:moveTo>
                  <a:pt x="0" y="0"/>
                </a:moveTo>
                <a:lnTo>
                  <a:pt x="0" y="1764"/>
                </a:lnTo>
                <a:lnTo>
                  <a:pt x="416" y="1764"/>
                </a:lnTo>
                <a:lnTo>
                  <a:pt x="416" y="2042"/>
                </a:lnTo>
                <a:lnTo>
                  <a:pt x="0" y="2495"/>
                </a:lnTo>
                <a:lnTo>
                  <a:pt x="0" y="4033"/>
                </a:lnTo>
                <a:lnTo>
                  <a:pt x="1109" y="5154"/>
                </a:lnTo>
                <a:lnTo>
                  <a:pt x="5066" y="5154"/>
                </a:lnTo>
                <a:cubicBezTo>
                  <a:pt x="5305" y="5167"/>
                  <a:pt x="5305" y="5507"/>
                  <a:pt x="5066" y="5532"/>
                </a:cubicBezTo>
                <a:lnTo>
                  <a:pt x="3529" y="5532"/>
                </a:lnTo>
                <a:cubicBezTo>
                  <a:pt x="2747" y="5532"/>
                  <a:pt x="2747" y="6704"/>
                  <a:pt x="3529" y="6704"/>
                </a:cubicBezTo>
                <a:lnTo>
                  <a:pt x="4449" y="6704"/>
                </a:lnTo>
                <a:lnTo>
                  <a:pt x="4449" y="6313"/>
                </a:lnTo>
                <a:lnTo>
                  <a:pt x="3529" y="6313"/>
                </a:lnTo>
                <a:cubicBezTo>
                  <a:pt x="3289" y="6288"/>
                  <a:pt x="3289" y="5948"/>
                  <a:pt x="3529" y="5923"/>
                </a:cubicBezTo>
                <a:lnTo>
                  <a:pt x="5066" y="5923"/>
                </a:lnTo>
                <a:cubicBezTo>
                  <a:pt x="5082" y="5924"/>
                  <a:pt x="5098" y="5924"/>
                  <a:pt x="5113" y="5924"/>
                </a:cubicBezTo>
                <a:cubicBezTo>
                  <a:pt x="5869" y="5924"/>
                  <a:pt x="5869" y="4762"/>
                  <a:pt x="5113" y="4762"/>
                </a:cubicBezTo>
                <a:cubicBezTo>
                  <a:pt x="5098" y="4762"/>
                  <a:pt x="5082" y="4763"/>
                  <a:pt x="5066" y="4763"/>
                </a:cubicBezTo>
                <a:lnTo>
                  <a:pt x="2042" y="4763"/>
                </a:lnTo>
                <a:lnTo>
                  <a:pt x="2747" y="4033"/>
                </a:lnTo>
                <a:lnTo>
                  <a:pt x="2747" y="2495"/>
                </a:lnTo>
                <a:lnTo>
                  <a:pt x="2344" y="2042"/>
                </a:lnTo>
                <a:lnTo>
                  <a:pt x="2344" y="1764"/>
                </a:lnTo>
                <a:lnTo>
                  <a:pt x="2747" y="1764"/>
                </a:lnTo>
                <a:lnTo>
                  <a:pt x="27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61"/>
          <p:cNvSpPr/>
          <p:nvPr/>
        </p:nvSpPr>
        <p:spPr>
          <a:xfrm>
            <a:off x="7409914" y="3182807"/>
            <a:ext cx="264563" cy="264563"/>
          </a:xfrm>
          <a:custGeom>
            <a:avLst/>
            <a:gdLst/>
            <a:ahLst/>
            <a:cxnLst/>
            <a:rect l="l" t="t" r="r" b="b"/>
            <a:pathLst>
              <a:path w="6705" h="6705" extrusionOk="0">
                <a:moveTo>
                  <a:pt x="5633" y="794"/>
                </a:moveTo>
                <a:lnTo>
                  <a:pt x="3151" y="3277"/>
                </a:lnTo>
                <a:lnTo>
                  <a:pt x="1084" y="2395"/>
                </a:lnTo>
                <a:lnTo>
                  <a:pt x="5633" y="794"/>
                </a:lnTo>
                <a:close/>
                <a:moveTo>
                  <a:pt x="2370" y="3365"/>
                </a:moveTo>
                <a:lnTo>
                  <a:pt x="3038" y="3655"/>
                </a:lnTo>
                <a:lnTo>
                  <a:pt x="3327" y="4335"/>
                </a:lnTo>
                <a:lnTo>
                  <a:pt x="2370" y="4335"/>
                </a:lnTo>
                <a:lnTo>
                  <a:pt x="2370" y="3365"/>
                </a:lnTo>
                <a:close/>
                <a:moveTo>
                  <a:pt x="5911" y="1059"/>
                </a:moveTo>
                <a:lnTo>
                  <a:pt x="4310" y="5608"/>
                </a:lnTo>
                <a:lnTo>
                  <a:pt x="3428" y="3554"/>
                </a:lnTo>
                <a:lnTo>
                  <a:pt x="5911" y="1059"/>
                </a:lnTo>
                <a:close/>
                <a:moveTo>
                  <a:pt x="6704" y="0"/>
                </a:moveTo>
                <a:lnTo>
                  <a:pt x="1" y="2357"/>
                </a:lnTo>
                <a:lnTo>
                  <a:pt x="1979" y="3201"/>
                </a:lnTo>
                <a:lnTo>
                  <a:pt x="1979" y="4726"/>
                </a:lnTo>
                <a:lnTo>
                  <a:pt x="3504" y="4726"/>
                </a:lnTo>
                <a:lnTo>
                  <a:pt x="4348" y="6704"/>
                </a:lnTo>
                <a:lnTo>
                  <a:pt x="67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" name="Google Shape;1150;p61"/>
          <p:cNvGrpSpPr/>
          <p:nvPr/>
        </p:nvGrpSpPr>
        <p:grpSpPr>
          <a:xfrm>
            <a:off x="1471978" y="1711440"/>
            <a:ext cx="246104" cy="264847"/>
            <a:chOff x="3800432" y="3510157"/>
            <a:chExt cx="485030" cy="521969"/>
          </a:xfrm>
        </p:grpSpPr>
        <p:sp>
          <p:nvSpPr>
            <p:cNvPr id="1151" name="Google Shape;1151;p61"/>
            <p:cNvSpPr/>
            <p:nvPr/>
          </p:nvSpPr>
          <p:spPr>
            <a:xfrm>
              <a:off x="3887594" y="3510157"/>
              <a:ext cx="293992" cy="521969"/>
            </a:xfrm>
            <a:custGeom>
              <a:avLst/>
              <a:gdLst/>
              <a:ahLst/>
              <a:cxnLst/>
              <a:rect l="l" t="t" r="r" b="b"/>
              <a:pathLst>
                <a:path w="3781" h="6713" extrusionOk="0">
                  <a:moveTo>
                    <a:pt x="2004" y="399"/>
                  </a:moveTo>
                  <a:cubicBezTo>
                    <a:pt x="3289" y="399"/>
                    <a:pt x="3781" y="2075"/>
                    <a:pt x="2684" y="2768"/>
                  </a:cubicBezTo>
                  <a:lnTo>
                    <a:pt x="2193" y="2768"/>
                  </a:lnTo>
                  <a:lnTo>
                    <a:pt x="2193" y="2062"/>
                  </a:lnTo>
                  <a:lnTo>
                    <a:pt x="2508" y="2062"/>
                  </a:lnTo>
                  <a:lnTo>
                    <a:pt x="2508" y="1672"/>
                  </a:lnTo>
                  <a:lnTo>
                    <a:pt x="1487" y="1672"/>
                  </a:lnTo>
                  <a:lnTo>
                    <a:pt x="1487" y="2062"/>
                  </a:lnTo>
                  <a:lnTo>
                    <a:pt x="1802" y="2062"/>
                  </a:lnTo>
                  <a:lnTo>
                    <a:pt x="1802" y="2768"/>
                  </a:lnTo>
                  <a:lnTo>
                    <a:pt x="1324" y="2768"/>
                  </a:lnTo>
                  <a:cubicBezTo>
                    <a:pt x="227" y="2075"/>
                    <a:pt x="719" y="399"/>
                    <a:pt x="2004" y="399"/>
                  </a:cubicBezTo>
                  <a:close/>
                  <a:moveTo>
                    <a:pt x="2596" y="3159"/>
                  </a:moveTo>
                  <a:lnTo>
                    <a:pt x="2596" y="3562"/>
                  </a:lnTo>
                  <a:lnTo>
                    <a:pt x="1412" y="3562"/>
                  </a:lnTo>
                  <a:lnTo>
                    <a:pt x="1412" y="3159"/>
                  </a:lnTo>
                  <a:close/>
                  <a:moveTo>
                    <a:pt x="2596" y="3965"/>
                  </a:moveTo>
                  <a:lnTo>
                    <a:pt x="2596" y="4973"/>
                  </a:lnTo>
                  <a:cubicBezTo>
                    <a:pt x="2596" y="5105"/>
                    <a:pt x="2495" y="5172"/>
                    <a:pt x="2395" y="5172"/>
                  </a:cubicBezTo>
                  <a:cubicBezTo>
                    <a:pt x="2294" y="5172"/>
                    <a:pt x="2193" y="5105"/>
                    <a:pt x="2193" y="4973"/>
                  </a:cubicBezTo>
                  <a:lnTo>
                    <a:pt x="2193" y="3965"/>
                  </a:lnTo>
                  <a:close/>
                  <a:moveTo>
                    <a:pt x="1802" y="3965"/>
                  </a:moveTo>
                  <a:lnTo>
                    <a:pt x="1802" y="4986"/>
                  </a:lnTo>
                  <a:cubicBezTo>
                    <a:pt x="1802" y="5112"/>
                    <a:pt x="1705" y="5175"/>
                    <a:pt x="1607" y="5175"/>
                  </a:cubicBezTo>
                  <a:cubicBezTo>
                    <a:pt x="1509" y="5175"/>
                    <a:pt x="1412" y="5112"/>
                    <a:pt x="1412" y="4986"/>
                  </a:cubicBezTo>
                  <a:lnTo>
                    <a:pt x="1412" y="4973"/>
                  </a:lnTo>
                  <a:lnTo>
                    <a:pt x="1412" y="3965"/>
                  </a:lnTo>
                  <a:close/>
                  <a:moveTo>
                    <a:pt x="1999" y="5414"/>
                  </a:moveTo>
                  <a:cubicBezTo>
                    <a:pt x="2139" y="5414"/>
                    <a:pt x="2281" y="5465"/>
                    <a:pt x="2395" y="5565"/>
                  </a:cubicBezTo>
                  <a:lnTo>
                    <a:pt x="2432" y="5565"/>
                  </a:lnTo>
                  <a:lnTo>
                    <a:pt x="2004" y="6271"/>
                  </a:lnTo>
                  <a:lnTo>
                    <a:pt x="1563" y="5565"/>
                  </a:lnTo>
                  <a:lnTo>
                    <a:pt x="1613" y="5565"/>
                  </a:lnTo>
                  <a:cubicBezTo>
                    <a:pt x="1720" y="5465"/>
                    <a:pt x="1859" y="5414"/>
                    <a:pt x="1999" y="5414"/>
                  </a:cubicBezTo>
                  <a:close/>
                  <a:moveTo>
                    <a:pt x="1999" y="0"/>
                  </a:moveTo>
                  <a:cubicBezTo>
                    <a:pt x="1746" y="0"/>
                    <a:pt x="1486" y="58"/>
                    <a:pt x="1235" y="185"/>
                  </a:cubicBezTo>
                  <a:cubicBezTo>
                    <a:pt x="126" y="752"/>
                    <a:pt x="0" y="2302"/>
                    <a:pt x="1021" y="3033"/>
                  </a:cubicBezTo>
                  <a:lnTo>
                    <a:pt x="1021" y="5427"/>
                  </a:lnTo>
                  <a:lnTo>
                    <a:pt x="1802" y="6712"/>
                  </a:lnTo>
                  <a:lnTo>
                    <a:pt x="2193" y="6712"/>
                  </a:lnTo>
                  <a:lnTo>
                    <a:pt x="2974" y="5427"/>
                  </a:lnTo>
                  <a:lnTo>
                    <a:pt x="2974" y="3033"/>
                  </a:lnTo>
                  <a:cubicBezTo>
                    <a:pt x="3415" y="2718"/>
                    <a:pt x="3667" y="2214"/>
                    <a:pt x="3680" y="1684"/>
                  </a:cubicBezTo>
                  <a:cubicBezTo>
                    <a:pt x="3680" y="705"/>
                    <a:pt x="2881" y="0"/>
                    <a:pt x="1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1"/>
            <p:cNvSpPr/>
            <p:nvPr/>
          </p:nvSpPr>
          <p:spPr>
            <a:xfrm>
              <a:off x="4226602" y="3625388"/>
              <a:ext cx="58861" cy="30480"/>
            </a:xfrm>
            <a:custGeom>
              <a:avLst/>
              <a:gdLst/>
              <a:ahLst/>
              <a:cxnLst/>
              <a:rect l="l" t="t" r="r" b="b"/>
              <a:pathLst>
                <a:path w="757" h="392" extrusionOk="0">
                  <a:moveTo>
                    <a:pt x="0" y="1"/>
                  </a:moveTo>
                  <a:lnTo>
                    <a:pt x="0" y="391"/>
                  </a:lnTo>
                  <a:lnTo>
                    <a:pt x="756" y="391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1"/>
            <p:cNvSpPr/>
            <p:nvPr/>
          </p:nvSpPr>
          <p:spPr>
            <a:xfrm>
              <a:off x="4203042" y="3524464"/>
              <a:ext cx="66714" cy="52018"/>
            </a:xfrm>
            <a:custGeom>
              <a:avLst/>
              <a:gdLst/>
              <a:ahLst/>
              <a:cxnLst/>
              <a:rect l="l" t="t" r="r" b="b"/>
              <a:pathLst>
                <a:path w="858" h="669" extrusionOk="0">
                  <a:moveTo>
                    <a:pt x="681" y="1"/>
                  </a:moveTo>
                  <a:lnTo>
                    <a:pt x="1" y="316"/>
                  </a:lnTo>
                  <a:lnTo>
                    <a:pt x="165" y="669"/>
                  </a:lnTo>
                  <a:lnTo>
                    <a:pt x="858" y="354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1"/>
            <p:cNvSpPr/>
            <p:nvPr/>
          </p:nvSpPr>
          <p:spPr>
            <a:xfrm>
              <a:off x="4203042" y="3704775"/>
              <a:ext cx="65781" cy="52018"/>
            </a:xfrm>
            <a:custGeom>
              <a:avLst/>
              <a:gdLst/>
              <a:ahLst/>
              <a:cxnLst/>
              <a:rect l="l" t="t" r="r" b="b"/>
              <a:pathLst>
                <a:path w="846" h="669" extrusionOk="0">
                  <a:moveTo>
                    <a:pt x="165" y="0"/>
                  </a:moveTo>
                  <a:lnTo>
                    <a:pt x="1" y="366"/>
                  </a:lnTo>
                  <a:lnTo>
                    <a:pt x="681" y="668"/>
                  </a:lnTo>
                  <a:lnTo>
                    <a:pt x="845" y="31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1"/>
            <p:cNvSpPr/>
            <p:nvPr/>
          </p:nvSpPr>
          <p:spPr>
            <a:xfrm>
              <a:off x="3800432" y="3625388"/>
              <a:ext cx="58861" cy="30480"/>
            </a:xfrm>
            <a:custGeom>
              <a:avLst/>
              <a:gdLst/>
              <a:ahLst/>
              <a:cxnLst/>
              <a:rect l="l" t="t" r="r" b="b"/>
              <a:pathLst>
                <a:path w="757" h="392" extrusionOk="0">
                  <a:moveTo>
                    <a:pt x="0" y="1"/>
                  </a:moveTo>
                  <a:lnTo>
                    <a:pt x="0" y="391"/>
                  </a:lnTo>
                  <a:lnTo>
                    <a:pt x="756" y="391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1"/>
            <p:cNvSpPr/>
            <p:nvPr/>
          </p:nvSpPr>
          <p:spPr>
            <a:xfrm>
              <a:off x="3817071" y="3524464"/>
              <a:ext cx="65703" cy="52018"/>
            </a:xfrm>
            <a:custGeom>
              <a:avLst/>
              <a:gdLst/>
              <a:ahLst/>
              <a:cxnLst/>
              <a:rect l="l" t="t" r="r" b="b"/>
              <a:pathLst>
                <a:path w="845" h="669" extrusionOk="0">
                  <a:moveTo>
                    <a:pt x="164" y="1"/>
                  </a:moveTo>
                  <a:lnTo>
                    <a:pt x="0" y="354"/>
                  </a:lnTo>
                  <a:lnTo>
                    <a:pt x="681" y="669"/>
                  </a:lnTo>
                  <a:lnTo>
                    <a:pt x="844" y="316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1"/>
            <p:cNvSpPr/>
            <p:nvPr/>
          </p:nvSpPr>
          <p:spPr>
            <a:xfrm>
              <a:off x="3817071" y="3704775"/>
              <a:ext cx="66714" cy="52018"/>
            </a:xfrm>
            <a:custGeom>
              <a:avLst/>
              <a:gdLst/>
              <a:ahLst/>
              <a:cxnLst/>
              <a:rect l="l" t="t" r="r" b="b"/>
              <a:pathLst>
                <a:path w="858" h="669" extrusionOk="0">
                  <a:moveTo>
                    <a:pt x="681" y="0"/>
                  </a:moveTo>
                  <a:lnTo>
                    <a:pt x="0" y="315"/>
                  </a:lnTo>
                  <a:lnTo>
                    <a:pt x="164" y="668"/>
                  </a:lnTo>
                  <a:lnTo>
                    <a:pt x="857" y="35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" name="Google Shape;1158;p61"/>
          <p:cNvGrpSpPr/>
          <p:nvPr/>
        </p:nvGrpSpPr>
        <p:grpSpPr>
          <a:xfrm>
            <a:off x="5424817" y="1711854"/>
            <a:ext cx="264019" cy="264019"/>
            <a:chOff x="5858891" y="2715199"/>
            <a:chExt cx="520336" cy="520336"/>
          </a:xfrm>
        </p:grpSpPr>
        <p:sp>
          <p:nvSpPr>
            <p:cNvPr id="1159" name="Google Shape;1159;p61"/>
            <p:cNvSpPr/>
            <p:nvPr/>
          </p:nvSpPr>
          <p:spPr>
            <a:xfrm>
              <a:off x="5858891" y="2715199"/>
              <a:ext cx="520336" cy="520336"/>
            </a:xfrm>
            <a:custGeom>
              <a:avLst/>
              <a:gdLst/>
              <a:ahLst/>
              <a:cxnLst/>
              <a:rect l="l" t="t" r="r" b="b"/>
              <a:pathLst>
                <a:path w="6692" h="6692" extrusionOk="0">
                  <a:moveTo>
                    <a:pt x="3554" y="379"/>
                  </a:moveTo>
                  <a:lnTo>
                    <a:pt x="3705" y="1261"/>
                  </a:lnTo>
                  <a:lnTo>
                    <a:pt x="3831" y="1286"/>
                  </a:lnTo>
                  <a:cubicBezTo>
                    <a:pt x="4045" y="1336"/>
                    <a:pt x="4260" y="1424"/>
                    <a:pt x="4449" y="1550"/>
                  </a:cubicBezTo>
                  <a:lnTo>
                    <a:pt x="4562" y="1613"/>
                  </a:lnTo>
                  <a:lnTo>
                    <a:pt x="5293" y="1109"/>
                  </a:lnTo>
                  <a:lnTo>
                    <a:pt x="5583" y="1399"/>
                  </a:lnTo>
                  <a:lnTo>
                    <a:pt x="5079" y="2130"/>
                  </a:lnTo>
                  <a:lnTo>
                    <a:pt x="5142" y="2231"/>
                  </a:lnTo>
                  <a:cubicBezTo>
                    <a:pt x="5255" y="2432"/>
                    <a:pt x="5343" y="2634"/>
                    <a:pt x="5394" y="2861"/>
                  </a:cubicBezTo>
                  <a:lnTo>
                    <a:pt x="5431" y="2987"/>
                  </a:lnTo>
                  <a:lnTo>
                    <a:pt x="6301" y="3138"/>
                  </a:lnTo>
                  <a:lnTo>
                    <a:pt x="6301" y="3554"/>
                  </a:lnTo>
                  <a:lnTo>
                    <a:pt x="5431" y="3705"/>
                  </a:lnTo>
                  <a:lnTo>
                    <a:pt x="5394" y="3831"/>
                  </a:lnTo>
                  <a:cubicBezTo>
                    <a:pt x="5343" y="4058"/>
                    <a:pt x="5255" y="4260"/>
                    <a:pt x="5142" y="4461"/>
                  </a:cubicBezTo>
                  <a:lnTo>
                    <a:pt x="5079" y="4562"/>
                  </a:lnTo>
                  <a:lnTo>
                    <a:pt x="5583" y="5293"/>
                  </a:lnTo>
                  <a:lnTo>
                    <a:pt x="5293" y="5595"/>
                  </a:lnTo>
                  <a:lnTo>
                    <a:pt x="4562" y="5079"/>
                  </a:lnTo>
                  <a:lnTo>
                    <a:pt x="4449" y="5142"/>
                  </a:lnTo>
                  <a:cubicBezTo>
                    <a:pt x="4260" y="5268"/>
                    <a:pt x="4045" y="5356"/>
                    <a:pt x="3831" y="5406"/>
                  </a:cubicBezTo>
                  <a:lnTo>
                    <a:pt x="3705" y="5431"/>
                  </a:lnTo>
                  <a:lnTo>
                    <a:pt x="3554" y="6314"/>
                  </a:lnTo>
                  <a:lnTo>
                    <a:pt x="3138" y="6314"/>
                  </a:lnTo>
                  <a:lnTo>
                    <a:pt x="2974" y="5431"/>
                  </a:lnTo>
                  <a:lnTo>
                    <a:pt x="2848" y="5406"/>
                  </a:lnTo>
                  <a:cubicBezTo>
                    <a:pt x="2634" y="5356"/>
                    <a:pt x="2420" y="5268"/>
                    <a:pt x="2231" y="5142"/>
                  </a:cubicBezTo>
                  <a:lnTo>
                    <a:pt x="2117" y="5079"/>
                  </a:lnTo>
                  <a:lnTo>
                    <a:pt x="1399" y="5595"/>
                  </a:lnTo>
                  <a:lnTo>
                    <a:pt x="1097" y="5293"/>
                  </a:lnTo>
                  <a:lnTo>
                    <a:pt x="1613" y="4562"/>
                  </a:lnTo>
                  <a:lnTo>
                    <a:pt x="1538" y="4461"/>
                  </a:lnTo>
                  <a:cubicBezTo>
                    <a:pt x="1424" y="4260"/>
                    <a:pt x="1336" y="4058"/>
                    <a:pt x="1286" y="3831"/>
                  </a:cubicBezTo>
                  <a:lnTo>
                    <a:pt x="1261" y="3705"/>
                  </a:lnTo>
                  <a:lnTo>
                    <a:pt x="378" y="3554"/>
                  </a:lnTo>
                  <a:lnTo>
                    <a:pt x="378" y="3138"/>
                  </a:lnTo>
                  <a:lnTo>
                    <a:pt x="1261" y="2987"/>
                  </a:lnTo>
                  <a:lnTo>
                    <a:pt x="1286" y="2861"/>
                  </a:lnTo>
                  <a:cubicBezTo>
                    <a:pt x="1336" y="2634"/>
                    <a:pt x="1424" y="2432"/>
                    <a:pt x="1538" y="2231"/>
                  </a:cubicBezTo>
                  <a:lnTo>
                    <a:pt x="1613" y="2130"/>
                  </a:lnTo>
                  <a:lnTo>
                    <a:pt x="1097" y="1399"/>
                  </a:lnTo>
                  <a:lnTo>
                    <a:pt x="1399" y="1109"/>
                  </a:lnTo>
                  <a:lnTo>
                    <a:pt x="2117" y="1613"/>
                  </a:lnTo>
                  <a:lnTo>
                    <a:pt x="2231" y="1550"/>
                  </a:lnTo>
                  <a:cubicBezTo>
                    <a:pt x="2420" y="1424"/>
                    <a:pt x="2634" y="1336"/>
                    <a:pt x="2848" y="1286"/>
                  </a:cubicBezTo>
                  <a:lnTo>
                    <a:pt x="2974" y="1261"/>
                  </a:lnTo>
                  <a:lnTo>
                    <a:pt x="3138" y="379"/>
                  </a:lnTo>
                  <a:close/>
                  <a:moveTo>
                    <a:pt x="2810" y="1"/>
                  </a:moveTo>
                  <a:lnTo>
                    <a:pt x="2647" y="946"/>
                  </a:lnTo>
                  <a:cubicBezTo>
                    <a:pt x="2470" y="996"/>
                    <a:pt x="2306" y="1059"/>
                    <a:pt x="2143" y="1147"/>
                  </a:cubicBezTo>
                  <a:lnTo>
                    <a:pt x="1361" y="593"/>
                  </a:lnTo>
                  <a:lnTo>
                    <a:pt x="605" y="1349"/>
                  </a:lnTo>
                  <a:lnTo>
                    <a:pt x="1160" y="2143"/>
                  </a:lnTo>
                  <a:cubicBezTo>
                    <a:pt x="1072" y="2294"/>
                    <a:pt x="996" y="2470"/>
                    <a:pt x="946" y="2634"/>
                  </a:cubicBezTo>
                  <a:lnTo>
                    <a:pt x="0" y="2810"/>
                  </a:lnTo>
                  <a:lnTo>
                    <a:pt x="0" y="3882"/>
                  </a:lnTo>
                  <a:lnTo>
                    <a:pt x="946" y="4045"/>
                  </a:lnTo>
                  <a:cubicBezTo>
                    <a:pt x="996" y="4222"/>
                    <a:pt x="1072" y="4386"/>
                    <a:pt x="1160" y="4549"/>
                  </a:cubicBezTo>
                  <a:lnTo>
                    <a:pt x="605" y="5331"/>
                  </a:lnTo>
                  <a:lnTo>
                    <a:pt x="1361" y="6087"/>
                  </a:lnTo>
                  <a:lnTo>
                    <a:pt x="2143" y="5532"/>
                  </a:lnTo>
                  <a:cubicBezTo>
                    <a:pt x="2306" y="5620"/>
                    <a:pt x="2470" y="5696"/>
                    <a:pt x="2647" y="5746"/>
                  </a:cubicBezTo>
                  <a:lnTo>
                    <a:pt x="2810" y="6692"/>
                  </a:lnTo>
                  <a:lnTo>
                    <a:pt x="3882" y="6692"/>
                  </a:lnTo>
                  <a:lnTo>
                    <a:pt x="4045" y="5746"/>
                  </a:lnTo>
                  <a:cubicBezTo>
                    <a:pt x="4222" y="5696"/>
                    <a:pt x="4386" y="5620"/>
                    <a:pt x="4537" y="5532"/>
                  </a:cubicBezTo>
                  <a:lnTo>
                    <a:pt x="5331" y="6087"/>
                  </a:lnTo>
                  <a:lnTo>
                    <a:pt x="6087" y="5331"/>
                  </a:lnTo>
                  <a:lnTo>
                    <a:pt x="5532" y="4549"/>
                  </a:lnTo>
                  <a:cubicBezTo>
                    <a:pt x="5620" y="4386"/>
                    <a:pt x="5696" y="4222"/>
                    <a:pt x="5746" y="4045"/>
                  </a:cubicBezTo>
                  <a:lnTo>
                    <a:pt x="6692" y="3882"/>
                  </a:lnTo>
                  <a:lnTo>
                    <a:pt x="6692" y="2810"/>
                  </a:lnTo>
                  <a:lnTo>
                    <a:pt x="5746" y="2634"/>
                  </a:lnTo>
                  <a:cubicBezTo>
                    <a:pt x="5696" y="2470"/>
                    <a:pt x="5633" y="2294"/>
                    <a:pt x="5545" y="2143"/>
                  </a:cubicBezTo>
                  <a:lnTo>
                    <a:pt x="6099" y="1349"/>
                  </a:lnTo>
                  <a:lnTo>
                    <a:pt x="5343" y="593"/>
                  </a:lnTo>
                  <a:lnTo>
                    <a:pt x="4549" y="1147"/>
                  </a:lnTo>
                  <a:cubicBezTo>
                    <a:pt x="4398" y="1059"/>
                    <a:pt x="4222" y="996"/>
                    <a:pt x="4058" y="946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1"/>
            <p:cNvSpPr/>
            <p:nvPr/>
          </p:nvSpPr>
          <p:spPr>
            <a:xfrm>
              <a:off x="5940222" y="2840616"/>
              <a:ext cx="313586" cy="268721"/>
            </a:xfrm>
            <a:custGeom>
              <a:avLst/>
              <a:gdLst/>
              <a:ahLst/>
              <a:cxnLst/>
              <a:rect l="l" t="t" r="r" b="b"/>
              <a:pathLst>
                <a:path w="4033" h="3456" extrusionOk="0">
                  <a:moveTo>
                    <a:pt x="2286" y="393"/>
                  </a:moveTo>
                  <a:cubicBezTo>
                    <a:pt x="2970" y="393"/>
                    <a:pt x="3629" y="924"/>
                    <a:pt x="3629" y="1727"/>
                  </a:cubicBezTo>
                  <a:cubicBezTo>
                    <a:pt x="3629" y="2470"/>
                    <a:pt x="3037" y="3062"/>
                    <a:pt x="2294" y="3062"/>
                  </a:cubicBezTo>
                  <a:cubicBezTo>
                    <a:pt x="1109" y="3062"/>
                    <a:pt x="517" y="1626"/>
                    <a:pt x="1361" y="782"/>
                  </a:cubicBezTo>
                  <a:cubicBezTo>
                    <a:pt x="1629" y="514"/>
                    <a:pt x="1960" y="393"/>
                    <a:pt x="2286" y="393"/>
                  </a:cubicBezTo>
                  <a:close/>
                  <a:moveTo>
                    <a:pt x="2294" y="0"/>
                  </a:moveTo>
                  <a:cubicBezTo>
                    <a:pt x="756" y="13"/>
                    <a:pt x="0" y="1865"/>
                    <a:pt x="1084" y="2949"/>
                  </a:cubicBezTo>
                  <a:cubicBezTo>
                    <a:pt x="1438" y="3299"/>
                    <a:pt x="1871" y="3456"/>
                    <a:pt x="2295" y="3456"/>
                  </a:cubicBezTo>
                  <a:cubicBezTo>
                    <a:pt x="3184" y="3456"/>
                    <a:pt x="4033" y="2767"/>
                    <a:pt x="4033" y="1727"/>
                  </a:cubicBezTo>
                  <a:cubicBezTo>
                    <a:pt x="4020" y="782"/>
                    <a:pt x="3251" y="0"/>
                    <a:pt x="2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1"/>
            <p:cNvSpPr/>
            <p:nvPr/>
          </p:nvSpPr>
          <p:spPr>
            <a:xfrm>
              <a:off x="6020542" y="2902353"/>
              <a:ext cx="171528" cy="147112"/>
            </a:xfrm>
            <a:custGeom>
              <a:avLst/>
              <a:gdLst/>
              <a:ahLst/>
              <a:cxnLst/>
              <a:rect l="l" t="t" r="r" b="b"/>
              <a:pathLst>
                <a:path w="2206" h="1892" extrusionOk="0">
                  <a:moveTo>
                    <a:pt x="1257" y="385"/>
                  </a:moveTo>
                  <a:cubicBezTo>
                    <a:pt x="1540" y="385"/>
                    <a:pt x="1815" y="606"/>
                    <a:pt x="1815" y="933"/>
                  </a:cubicBezTo>
                  <a:cubicBezTo>
                    <a:pt x="1803" y="1235"/>
                    <a:pt x="1563" y="1475"/>
                    <a:pt x="1261" y="1475"/>
                  </a:cubicBezTo>
                  <a:cubicBezTo>
                    <a:pt x="782" y="1475"/>
                    <a:pt x="530" y="895"/>
                    <a:pt x="883" y="542"/>
                  </a:cubicBezTo>
                  <a:cubicBezTo>
                    <a:pt x="991" y="434"/>
                    <a:pt x="1125" y="385"/>
                    <a:pt x="1257" y="385"/>
                  </a:cubicBezTo>
                  <a:close/>
                  <a:moveTo>
                    <a:pt x="1261" y="0"/>
                  </a:moveTo>
                  <a:cubicBezTo>
                    <a:pt x="416" y="0"/>
                    <a:pt x="1" y="1021"/>
                    <a:pt x="593" y="1613"/>
                  </a:cubicBezTo>
                  <a:cubicBezTo>
                    <a:pt x="785" y="1805"/>
                    <a:pt x="1021" y="1891"/>
                    <a:pt x="1254" y="1891"/>
                  </a:cubicBezTo>
                  <a:cubicBezTo>
                    <a:pt x="1739" y="1891"/>
                    <a:pt x="2206" y="1516"/>
                    <a:pt x="2206" y="945"/>
                  </a:cubicBezTo>
                  <a:cubicBezTo>
                    <a:pt x="2206" y="416"/>
                    <a:pt x="1790" y="0"/>
                    <a:pt x="1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5D899C68-E106-4D48-9E05-470B1ED6F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715" y="3672415"/>
            <a:ext cx="1847850" cy="5715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72E70B0-0026-4344-8C7C-6022DC5B3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700" y="1070893"/>
            <a:ext cx="1534124" cy="5524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A48D49C-59CC-47F3-A1AD-495228B1C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26" y="4109491"/>
            <a:ext cx="2673112" cy="67614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8A64E6F-3465-4397-BD6A-A5A4A5351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3251" y="1244958"/>
            <a:ext cx="1475599" cy="41146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8D2DDA2-60A5-40F3-9088-3587D9782ACD}"/>
              </a:ext>
            </a:extLst>
          </p:cNvPr>
          <p:cNvSpPr txBox="1"/>
          <p:nvPr/>
        </p:nvSpPr>
        <p:spPr>
          <a:xfrm>
            <a:off x="1736119" y="223284"/>
            <a:ext cx="583831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accent3">
                    <a:lumMod val="75000"/>
                  </a:schemeClr>
                </a:solidFill>
                <a:latin typeface="Fredoka One" panose="020B0604020202020204" charset="0"/>
              </a:rPr>
              <a:t>VAŽNE MREŽNE STRANICE</a:t>
            </a:r>
          </a:p>
        </p:txBody>
      </p:sp>
      <p:sp>
        <p:nvSpPr>
          <p:cNvPr id="1133" name="Google Shape;1133;p61"/>
          <p:cNvSpPr txBox="1"/>
          <p:nvPr/>
        </p:nvSpPr>
        <p:spPr>
          <a:xfrm>
            <a:off x="779224" y="2804985"/>
            <a:ext cx="1847850" cy="116185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0" tIns="6700" rIns="0" bIns="0" anchor="ctr" anchorCtr="0">
            <a:noAutofit/>
          </a:bodyPr>
          <a:lstStyle/>
          <a:p>
            <a:pPr marL="12700" lvl="0" algn="ctr"/>
            <a:r>
              <a:rPr lang="hr-HR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https://narodne-novine.nn.hr/clanci/sluzbeni/2021_05_55_1107.html</a:t>
            </a:r>
            <a:r>
              <a:rPr lang="hr-HR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0"/>
          <p:cNvSpPr txBox="1">
            <a:spLocks noGrp="1"/>
          </p:cNvSpPr>
          <p:nvPr>
            <p:ph type="title"/>
          </p:nvPr>
        </p:nvSpPr>
        <p:spPr>
          <a:xfrm>
            <a:off x="754297" y="532567"/>
            <a:ext cx="7665503" cy="720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3200" b="1" dirty="0">
                <a:solidFill>
                  <a:schemeClr val="accent3">
                    <a:lumMod val="75000"/>
                  </a:schemeClr>
                </a:solidFill>
              </a:rPr>
              <a:t>VAŽNE MREŽNE STRANICE</a:t>
            </a:r>
            <a:br>
              <a:rPr lang="hr-HR" b="1" dirty="0"/>
            </a:br>
            <a:endParaRPr b="1" dirty="0"/>
          </a:p>
        </p:txBody>
      </p:sp>
      <p:sp>
        <p:nvSpPr>
          <p:cNvPr id="812" name="Google Shape;812;p50"/>
          <p:cNvSpPr/>
          <p:nvPr/>
        </p:nvSpPr>
        <p:spPr>
          <a:xfrm>
            <a:off x="4204607" y="2443925"/>
            <a:ext cx="735900" cy="73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3" name="Google Shape;813;p50"/>
          <p:cNvCxnSpPr>
            <a:endCxn id="814" idx="0"/>
          </p:cNvCxnSpPr>
          <p:nvPr/>
        </p:nvCxnSpPr>
        <p:spPr>
          <a:xfrm rot="10800000">
            <a:off x="1673417" y="1800029"/>
            <a:ext cx="2639100" cy="751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15" name="Google Shape;815;p50"/>
          <p:cNvCxnSpPr>
            <a:stCxn id="812" idx="4"/>
          </p:cNvCxnSpPr>
          <p:nvPr/>
        </p:nvCxnSpPr>
        <p:spPr>
          <a:xfrm rot="-5400000" flipH="1">
            <a:off x="4305407" y="3446975"/>
            <a:ext cx="5349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16" name="Google Shape;816;p50"/>
          <p:cNvCxnSpPr>
            <a:endCxn id="817" idx="0"/>
          </p:cNvCxnSpPr>
          <p:nvPr/>
        </p:nvCxnSpPr>
        <p:spPr>
          <a:xfrm rot="10800000" flipH="1">
            <a:off x="4832767" y="1800029"/>
            <a:ext cx="2641500" cy="751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18" name="Google Shape;818;p50"/>
          <p:cNvGrpSpPr/>
          <p:nvPr/>
        </p:nvGrpSpPr>
        <p:grpSpPr>
          <a:xfrm>
            <a:off x="3812296" y="1370673"/>
            <a:ext cx="1519408" cy="2234035"/>
            <a:chOff x="3806696" y="1370673"/>
            <a:chExt cx="1519408" cy="2234035"/>
          </a:xfrm>
        </p:grpSpPr>
        <p:sp>
          <p:nvSpPr>
            <p:cNvPr id="819" name="Google Shape;819;p50"/>
            <p:cNvSpPr/>
            <p:nvPr/>
          </p:nvSpPr>
          <p:spPr>
            <a:xfrm>
              <a:off x="3841455" y="3459505"/>
              <a:ext cx="1425051" cy="145203"/>
            </a:xfrm>
            <a:custGeom>
              <a:avLst/>
              <a:gdLst/>
              <a:ahLst/>
              <a:cxnLst/>
              <a:rect l="l" t="t" r="r" b="b"/>
              <a:pathLst>
                <a:path w="13119" h="1689" extrusionOk="0">
                  <a:moveTo>
                    <a:pt x="6566" y="0"/>
                  </a:moveTo>
                  <a:cubicBezTo>
                    <a:pt x="2937" y="0"/>
                    <a:pt x="1" y="378"/>
                    <a:pt x="1" y="844"/>
                  </a:cubicBezTo>
                  <a:cubicBezTo>
                    <a:pt x="1" y="1311"/>
                    <a:pt x="2937" y="1689"/>
                    <a:pt x="6566" y="1689"/>
                  </a:cubicBezTo>
                  <a:cubicBezTo>
                    <a:pt x="10182" y="1689"/>
                    <a:pt x="13118" y="1311"/>
                    <a:pt x="13118" y="844"/>
                  </a:cubicBezTo>
                  <a:cubicBezTo>
                    <a:pt x="13118" y="378"/>
                    <a:pt x="10182" y="0"/>
                    <a:pt x="6566" y="0"/>
                  </a:cubicBezTo>
                  <a:close/>
                </a:path>
              </a:pathLst>
            </a:cu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0" name="Google Shape;820;p50"/>
            <p:cNvGrpSpPr/>
            <p:nvPr/>
          </p:nvGrpSpPr>
          <p:grpSpPr>
            <a:xfrm>
              <a:off x="3806696" y="1737767"/>
              <a:ext cx="1519408" cy="1614353"/>
              <a:chOff x="3124650" y="1335150"/>
              <a:chExt cx="230325" cy="244725"/>
            </a:xfrm>
          </p:grpSpPr>
          <p:sp>
            <p:nvSpPr>
              <p:cNvPr id="821" name="Google Shape;821;p50"/>
              <p:cNvSpPr/>
              <p:nvPr/>
            </p:nvSpPr>
            <p:spPr>
              <a:xfrm>
                <a:off x="3213500" y="1346850"/>
                <a:ext cx="52950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739" extrusionOk="0">
                    <a:moveTo>
                      <a:pt x="1174" y="0"/>
                    </a:moveTo>
                    <a:cubicBezTo>
                      <a:pt x="1148" y="0"/>
                      <a:pt x="1123" y="2"/>
                      <a:pt x="1097" y="5"/>
                    </a:cubicBezTo>
                    <a:cubicBezTo>
                      <a:pt x="466" y="55"/>
                      <a:pt x="315" y="370"/>
                      <a:pt x="403" y="735"/>
                    </a:cubicBezTo>
                    <a:cubicBezTo>
                      <a:pt x="403" y="735"/>
                      <a:pt x="309" y="616"/>
                      <a:pt x="206" y="616"/>
                    </a:cubicBezTo>
                    <a:cubicBezTo>
                      <a:pt x="184" y="616"/>
                      <a:pt x="161" y="621"/>
                      <a:pt x="139" y="635"/>
                    </a:cubicBezTo>
                    <a:cubicBezTo>
                      <a:pt x="0" y="710"/>
                      <a:pt x="139" y="1101"/>
                      <a:pt x="265" y="1101"/>
                    </a:cubicBezTo>
                    <a:cubicBezTo>
                      <a:pt x="391" y="1101"/>
                      <a:pt x="403" y="1050"/>
                      <a:pt x="403" y="1050"/>
                    </a:cubicBezTo>
                    <a:cubicBezTo>
                      <a:pt x="403" y="1050"/>
                      <a:pt x="542" y="1491"/>
                      <a:pt x="857" y="1542"/>
                    </a:cubicBezTo>
                    <a:lnTo>
                      <a:pt x="580" y="2739"/>
                    </a:lnTo>
                    <a:lnTo>
                      <a:pt x="1727" y="2739"/>
                    </a:lnTo>
                    <a:lnTo>
                      <a:pt x="1500" y="1504"/>
                    </a:lnTo>
                    <a:cubicBezTo>
                      <a:pt x="1777" y="1391"/>
                      <a:pt x="1966" y="1113"/>
                      <a:pt x="1966" y="811"/>
                    </a:cubicBezTo>
                    <a:cubicBezTo>
                      <a:pt x="2067" y="748"/>
                      <a:pt x="2117" y="635"/>
                      <a:pt x="2105" y="521"/>
                    </a:cubicBezTo>
                    <a:cubicBezTo>
                      <a:pt x="2100" y="439"/>
                      <a:pt x="2067" y="410"/>
                      <a:pt x="2028" y="410"/>
                    </a:cubicBezTo>
                    <a:cubicBezTo>
                      <a:pt x="1965" y="410"/>
                      <a:pt x="1886" y="482"/>
                      <a:pt x="1878" y="521"/>
                    </a:cubicBezTo>
                    <a:cubicBezTo>
                      <a:pt x="1773" y="207"/>
                      <a:pt x="1486" y="0"/>
                      <a:pt x="1174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50"/>
              <p:cNvSpPr/>
              <p:nvPr/>
            </p:nvSpPr>
            <p:spPr>
              <a:xfrm>
                <a:off x="3220425" y="1335150"/>
                <a:ext cx="452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204" extrusionOk="0">
                    <a:moveTo>
                      <a:pt x="1207" y="1"/>
                    </a:moveTo>
                    <a:cubicBezTo>
                      <a:pt x="962" y="1"/>
                      <a:pt x="610" y="90"/>
                      <a:pt x="391" y="258"/>
                    </a:cubicBezTo>
                    <a:cubicBezTo>
                      <a:pt x="101" y="485"/>
                      <a:pt x="0" y="863"/>
                      <a:pt x="126" y="1203"/>
                    </a:cubicBezTo>
                    <a:cubicBezTo>
                      <a:pt x="126" y="1203"/>
                      <a:pt x="479" y="1052"/>
                      <a:pt x="568" y="813"/>
                    </a:cubicBezTo>
                    <a:cubicBezTo>
                      <a:pt x="656" y="573"/>
                      <a:pt x="794" y="498"/>
                      <a:pt x="920" y="498"/>
                    </a:cubicBezTo>
                    <a:cubicBezTo>
                      <a:pt x="1046" y="498"/>
                      <a:pt x="1399" y="825"/>
                      <a:pt x="1500" y="838"/>
                    </a:cubicBezTo>
                    <a:cubicBezTo>
                      <a:pt x="1503" y="838"/>
                      <a:pt x="1505" y="838"/>
                      <a:pt x="1508" y="838"/>
                    </a:cubicBezTo>
                    <a:cubicBezTo>
                      <a:pt x="1611" y="838"/>
                      <a:pt x="1810" y="608"/>
                      <a:pt x="1613" y="473"/>
                    </a:cubicBezTo>
                    <a:cubicBezTo>
                      <a:pt x="1491" y="383"/>
                      <a:pt x="1258" y="367"/>
                      <a:pt x="1109" y="367"/>
                    </a:cubicBezTo>
                    <a:cubicBezTo>
                      <a:pt x="1027" y="367"/>
                      <a:pt x="971" y="372"/>
                      <a:pt x="971" y="372"/>
                    </a:cubicBezTo>
                    <a:cubicBezTo>
                      <a:pt x="971" y="372"/>
                      <a:pt x="1588" y="208"/>
                      <a:pt x="1462" y="69"/>
                    </a:cubicBezTo>
                    <a:cubicBezTo>
                      <a:pt x="1424" y="23"/>
                      <a:pt x="1329" y="1"/>
                      <a:pt x="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50"/>
              <p:cNvSpPr/>
              <p:nvPr/>
            </p:nvSpPr>
            <p:spPr>
              <a:xfrm>
                <a:off x="3240575" y="1359550"/>
                <a:ext cx="507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85" extrusionOk="0">
                    <a:moveTo>
                      <a:pt x="39" y="1"/>
                    </a:moveTo>
                    <a:cubicBezTo>
                      <a:pt x="39" y="1"/>
                      <a:pt x="1" y="379"/>
                      <a:pt x="14" y="379"/>
                    </a:cubicBezTo>
                    <a:cubicBezTo>
                      <a:pt x="14" y="379"/>
                      <a:pt x="86" y="384"/>
                      <a:pt x="139" y="384"/>
                    </a:cubicBezTo>
                    <a:cubicBezTo>
                      <a:pt x="165" y="384"/>
                      <a:pt x="186" y="383"/>
                      <a:pt x="190" y="379"/>
                    </a:cubicBezTo>
                    <a:cubicBezTo>
                      <a:pt x="203" y="379"/>
                      <a:pt x="39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50"/>
              <p:cNvSpPr/>
              <p:nvPr/>
            </p:nvSpPr>
            <p:spPr>
              <a:xfrm>
                <a:off x="3233650" y="1384425"/>
                <a:ext cx="186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79" extrusionOk="0">
                    <a:moveTo>
                      <a:pt x="694" y="1"/>
                    </a:moveTo>
                    <a:cubicBezTo>
                      <a:pt x="593" y="59"/>
                      <a:pt x="398" y="71"/>
                      <a:pt x="248" y="71"/>
                    </a:cubicBezTo>
                    <a:cubicBezTo>
                      <a:pt x="137" y="71"/>
                      <a:pt x="51" y="64"/>
                      <a:pt x="51" y="64"/>
                    </a:cubicBezTo>
                    <a:lnTo>
                      <a:pt x="1" y="253"/>
                    </a:lnTo>
                    <a:lnTo>
                      <a:pt x="744" y="278"/>
                    </a:lnTo>
                    <a:lnTo>
                      <a:pt x="694" y="1"/>
                    </a:lnTo>
                    <a:close/>
                  </a:path>
                </a:pathLst>
              </a:custGeom>
              <a:solidFill>
                <a:srgbClr val="595959">
                  <a:alpha val="33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0"/>
              <p:cNvSpPr/>
              <p:nvPr/>
            </p:nvSpPr>
            <p:spPr>
              <a:xfrm>
                <a:off x="3236175" y="1368375"/>
                <a:ext cx="1452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3" extrusionOk="0">
                    <a:moveTo>
                      <a:pt x="580" y="0"/>
                    </a:moveTo>
                    <a:lnTo>
                      <a:pt x="580" y="0"/>
                    </a:lnTo>
                    <a:cubicBezTo>
                      <a:pt x="505" y="76"/>
                      <a:pt x="404" y="139"/>
                      <a:pt x="303" y="177"/>
                    </a:cubicBezTo>
                    <a:cubicBezTo>
                      <a:pt x="283" y="179"/>
                      <a:pt x="264" y="180"/>
                      <a:pt x="246" y="180"/>
                    </a:cubicBezTo>
                    <a:cubicBezTo>
                      <a:pt x="155" y="180"/>
                      <a:pt x="74" y="156"/>
                      <a:pt x="1" y="114"/>
                    </a:cubicBezTo>
                    <a:lnTo>
                      <a:pt x="1" y="114"/>
                    </a:lnTo>
                    <a:cubicBezTo>
                      <a:pt x="1" y="164"/>
                      <a:pt x="101" y="252"/>
                      <a:pt x="303" y="252"/>
                    </a:cubicBezTo>
                    <a:cubicBezTo>
                      <a:pt x="517" y="240"/>
                      <a:pt x="580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50"/>
              <p:cNvSpPr/>
              <p:nvPr/>
            </p:nvSpPr>
            <p:spPr>
              <a:xfrm>
                <a:off x="3165925" y="1414050"/>
                <a:ext cx="1635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4487" extrusionOk="0">
                    <a:moveTo>
                      <a:pt x="3730" y="0"/>
                    </a:moveTo>
                    <a:cubicBezTo>
                      <a:pt x="3730" y="0"/>
                      <a:pt x="2369" y="13"/>
                      <a:pt x="2332" y="63"/>
                    </a:cubicBezTo>
                    <a:lnTo>
                      <a:pt x="2269" y="542"/>
                    </a:lnTo>
                    <a:cubicBezTo>
                      <a:pt x="2269" y="542"/>
                      <a:pt x="983" y="769"/>
                      <a:pt x="807" y="857"/>
                    </a:cubicBezTo>
                    <a:cubicBezTo>
                      <a:pt x="631" y="958"/>
                      <a:pt x="1" y="3680"/>
                      <a:pt x="64" y="3957"/>
                    </a:cubicBezTo>
                    <a:cubicBezTo>
                      <a:pt x="127" y="4234"/>
                      <a:pt x="1412" y="4486"/>
                      <a:pt x="1412" y="4486"/>
                    </a:cubicBezTo>
                    <a:lnTo>
                      <a:pt x="4852" y="4436"/>
                    </a:lnTo>
                    <a:cubicBezTo>
                      <a:pt x="4852" y="4436"/>
                      <a:pt x="6490" y="3932"/>
                      <a:pt x="6515" y="3579"/>
                    </a:cubicBezTo>
                    <a:cubicBezTo>
                      <a:pt x="6540" y="3239"/>
                      <a:pt x="5305" y="530"/>
                      <a:pt x="5142" y="479"/>
                    </a:cubicBezTo>
                    <a:cubicBezTo>
                      <a:pt x="5120" y="473"/>
                      <a:pt x="5084" y="470"/>
                      <a:pt x="5037" y="470"/>
                    </a:cubicBezTo>
                    <a:cubicBezTo>
                      <a:pt x="4736" y="470"/>
                      <a:pt x="4008" y="593"/>
                      <a:pt x="4008" y="593"/>
                    </a:cubicBezTo>
                    <a:lnTo>
                      <a:pt x="37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50"/>
              <p:cNvSpPr/>
              <p:nvPr/>
            </p:nvSpPr>
            <p:spPr>
              <a:xfrm>
                <a:off x="3190175" y="1478325"/>
                <a:ext cx="108725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2042" extrusionOk="0">
                    <a:moveTo>
                      <a:pt x="4209" y="0"/>
                    </a:moveTo>
                    <a:lnTo>
                      <a:pt x="64" y="50"/>
                    </a:lnTo>
                    <a:lnTo>
                      <a:pt x="1" y="176"/>
                    </a:lnTo>
                    <a:lnTo>
                      <a:pt x="442" y="1915"/>
                    </a:lnTo>
                    <a:lnTo>
                      <a:pt x="568" y="2041"/>
                    </a:lnTo>
                    <a:lnTo>
                      <a:pt x="4033" y="1815"/>
                    </a:lnTo>
                    <a:lnTo>
                      <a:pt x="4348" y="13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50"/>
              <p:cNvSpPr/>
              <p:nvPr/>
            </p:nvSpPr>
            <p:spPr>
              <a:xfrm>
                <a:off x="3222625" y="1414025"/>
                <a:ext cx="435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948" extrusionOk="0">
                    <a:moveTo>
                      <a:pt x="1277" y="1"/>
                    </a:moveTo>
                    <a:cubicBezTo>
                      <a:pt x="940" y="1"/>
                      <a:pt x="243" y="8"/>
                      <a:pt x="64" y="64"/>
                    </a:cubicBezTo>
                    <a:lnTo>
                      <a:pt x="1" y="543"/>
                    </a:lnTo>
                    <a:cubicBezTo>
                      <a:pt x="1" y="543"/>
                      <a:pt x="114" y="909"/>
                      <a:pt x="732" y="947"/>
                    </a:cubicBezTo>
                    <a:cubicBezTo>
                      <a:pt x="748" y="947"/>
                      <a:pt x="765" y="947"/>
                      <a:pt x="782" y="947"/>
                    </a:cubicBezTo>
                    <a:cubicBezTo>
                      <a:pt x="1130" y="947"/>
                      <a:pt x="1475" y="822"/>
                      <a:pt x="1740" y="594"/>
                    </a:cubicBezTo>
                    <a:lnTo>
                      <a:pt x="1462" y="1"/>
                    </a:lnTo>
                    <a:cubicBezTo>
                      <a:pt x="1462" y="1"/>
                      <a:pt x="1390" y="1"/>
                      <a:pt x="1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0"/>
              <p:cNvSpPr/>
              <p:nvPr/>
            </p:nvSpPr>
            <p:spPr>
              <a:xfrm>
                <a:off x="3124650" y="1519575"/>
                <a:ext cx="14272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2412" extrusionOk="0">
                    <a:moveTo>
                      <a:pt x="2256" y="1"/>
                    </a:moveTo>
                    <a:lnTo>
                      <a:pt x="2282" y="64"/>
                    </a:lnTo>
                    <a:cubicBezTo>
                      <a:pt x="2282" y="64"/>
                      <a:pt x="1" y="1047"/>
                      <a:pt x="76" y="1903"/>
                    </a:cubicBezTo>
                    <a:cubicBezTo>
                      <a:pt x="113" y="2297"/>
                      <a:pt x="1152" y="2411"/>
                      <a:pt x="2316" y="2411"/>
                    </a:cubicBezTo>
                    <a:cubicBezTo>
                      <a:pt x="3575" y="2411"/>
                      <a:pt x="4980" y="2277"/>
                      <a:pt x="5419" y="2219"/>
                    </a:cubicBezTo>
                    <a:lnTo>
                      <a:pt x="5709" y="1677"/>
                    </a:lnTo>
                    <a:cubicBezTo>
                      <a:pt x="5142" y="1450"/>
                      <a:pt x="4575" y="1185"/>
                      <a:pt x="4020" y="895"/>
                    </a:cubicBezTo>
                    <a:lnTo>
                      <a:pt x="4222" y="328"/>
                    </a:lnTo>
                    <a:lnTo>
                      <a:pt x="3189" y="391"/>
                    </a:lnTo>
                    <a:lnTo>
                      <a:pt x="3050" y="202"/>
                    </a:lnTo>
                    <a:lnTo>
                      <a:pt x="22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0"/>
              <p:cNvSpPr/>
              <p:nvPr/>
            </p:nvSpPr>
            <p:spPr>
              <a:xfrm>
                <a:off x="3260125" y="1561800"/>
                <a:ext cx="3655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80" extrusionOk="0">
                    <a:moveTo>
                      <a:pt x="290" y="0"/>
                    </a:moveTo>
                    <a:lnTo>
                      <a:pt x="0" y="530"/>
                    </a:lnTo>
                    <a:lnTo>
                      <a:pt x="0" y="530"/>
                    </a:lnTo>
                    <a:lnTo>
                      <a:pt x="88" y="517"/>
                    </a:lnTo>
                    <a:cubicBezTo>
                      <a:pt x="208" y="497"/>
                      <a:pt x="343" y="489"/>
                      <a:pt x="482" y="489"/>
                    </a:cubicBezTo>
                    <a:cubicBezTo>
                      <a:pt x="956" y="489"/>
                      <a:pt x="1462" y="580"/>
                      <a:pt x="1462" y="580"/>
                    </a:cubicBezTo>
                    <a:cubicBezTo>
                      <a:pt x="1462" y="580"/>
                      <a:pt x="781" y="76"/>
                      <a:pt x="466" y="38"/>
                    </a:cubicBezTo>
                    <a:cubicBezTo>
                      <a:pt x="403" y="38"/>
                      <a:pt x="353" y="13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0"/>
              <p:cNvSpPr/>
              <p:nvPr/>
            </p:nvSpPr>
            <p:spPr>
              <a:xfrm>
                <a:off x="3225475" y="1515475"/>
                <a:ext cx="1295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2144" extrusionOk="0">
                    <a:moveTo>
                      <a:pt x="2684" y="1"/>
                    </a:moveTo>
                    <a:lnTo>
                      <a:pt x="2482" y="379"/>
                    </a:lnTo>
                    <a:lnTo>
                      <a:pt x="202" y="492"/>
                    </a:lnTo>
                    <a:lnTo>
                      <a:pt x="0" y="1059"/>
                    </a:lnTo>
                    <a:lnTo>
                      <a:pt x="1474" y="1778"/>
                    </a:lnTo>
                    <a:lnTo>
                      <a:pt x="2419" y="2143"/>
                    </a:lnTo>
                    <a:cubicBezTo>
                      <a:pt x="2419" y="2143"/>
                      <a:pt x="4536" y="1891"/>
                      <a:pt x="4851" y="1639"/>
                    </a:cubicBezTo>
                    <a:cubicBezTo>
                      <a:pt x="5179" y="1374"/>
                      <a:pt x="5066" y="1110"/>
                      <a:pt x="4713" y="732"/>
                    </a:cubicBezTo>
                    <a:cubicBezTo>
                      <a:pt x="4360" y="341"/>
                      <a:pt x="2684" y="1"/>
                      <a:pt x="26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0"/>
              <p:cNvSpPr/>
              <p:nvPr/>
            </p:nvSpPr>
            <p:spPr>
              <a:xfrm>
                <a:off x="3237425" y="1499425"/>
                <a:ext cx="170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467" extrusionOk="0">
                    <a:moveTo>
                      <a:pt x="341" y="0"/>
                    </a:moveTo>
                    <a:cubicBezTo>
                      <a:pt x="165" y="0"/>
                      <a:pt x="1" y="101"/>
                      <a:pt x="1" y="227"/>
                    </a:cubicBezTo>
                    <a:cubicBezTo>
                      <a:pt x="1" y="366"/>
                      <a:pt x="165" y="467"/>
                      <a:pt x="341" y="467"/>
                    </a:cubicBezTo>
                    <a:cubicBezTo>
                      <a:pt x="530" y="467"/>
                      <a:pt x="681" y="366"/>
                      <a:pt x="681" y="227"/>
                    </a:cubicBezTo>
                    <a:cubicBezTo>
                      <a:pt x="681" y="101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50"/>
            <p:cNvGrpSpPr/>
            <p:nvPr/>
          </p:nvGrpSpPr>
          <p:grpSpPr>
            <a:xfrm rot="-382871">
              <a:off x="3976339" y="1388589"/>
              <a:ext cx="345817" cy="420111"/>
              <a:chOff x="3979425" y="4285525"/>
              <a:chExt cx="1178988" cy="1432275"/>
            </a:xfrm>
          </p:grpSpPr>
          <p:sp>
            <p:nvSpPr>
              <p:cNvPr id="834" name="Google Shape;834;p50"/>
              <p:cNvSpPr/>
              <p:nvPr/>
            </p:nvSpPr>
            <p:spPr>
              <a:xfrm>
                <a:off x="3979425" y="4285525"/>
                <a:ext cx="1178988" cy="143227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7272" extrusionOk="0">
                    <a:moveTo>
                      <a:pt x="4663" y="5331"/>
                    </a:moveTo>
                    <a:cubicBezTo>
                      <a:pt x="4739" y="5469"/>
                      <a:pt x="4676" y="5583"/>
                      <a:pt x="4562" y="5671"/>
                    </a:cubicBezTo>
                    <a:cubicBezTo>
                      <a:pt x="4713" y="5898"/>
                      <a:pt x="4713" y="5961"/>
                      <a:pt x="4486" y="6162"/>
                    </a:cubicBezTo>
                    <a:cubicBezTo>
                      <a:pt x="4499" y="6188"/>
                      <a:pt x="4524" y="6200"/>
                      <a:pt x="4537" y="6213"/>
                    </a:cubicBezTo>
                    <a:cubicBezTo>
                      <a:pt x="4701" y="6326"/>
                      <a:pt x="4676" y="6553"/>
                      <a:pt x="4512" y="6641"/>
                    </a:cubicBezTo>
                    <a:cubicBezTo>
                      <a:pt x="4348" y="6717"/>
                      <a:pt x="4209" y="6843"/>
                      <a:pt x="4121" y="6994"/>
                    </a:cubicBezTo>
                    <a:cubicBezTo>
                      <a:pt x="4008" y="7183"/>
                      <a:pt x="3806" y="7208"/>
                      <a:pt x="3604" y="7233"/>
                    </a:cubicBezTo>
                    <a:cubicBezTo>
                      <a:pt x="3390" y="7271"/>
                      <a:pt x="3176" y="7221"/>
                      <a:pt x="2987" y="7107"/>
                    </a:cubicBezTo>
                    <a:cubicBezTo>
                      <a:pt x="2874" y="7032"/>
                      <a:pt x="2785" y="6918"/>
                      <a:pt x="2735" y="6792"/>
                    </a:cubicBezTo>
                    <a:lnTo>
                      <a:pt x="2533" y="6742"/>
                    </a:lnTo>
                    <a:cubicBezTo>
                      <a:pt x="2319" y="6679"/>
                      <a:pt x="2269" y="6603"/>
                      <a:pt x="2294" y="6389"/>
                    </a:cubicBezTo>
                    <a:cubicBezTo>
                      <a:pt x="2294" y="6364"/>
                      <a:pt x="2294" y="6326"/>
                      <a:pt x="2307" y="6301"/>
                    </a:cubicBezTo>
                    <a:cubicBezTo>
                      <a:pt x="2193" y="6213"/>
                      <a:pt x="2130" y="6074"/>
                      <a:pt x="2143" y="5923"/>
                    </a:cubicBezTo>
                    <a:cubicBezTo>
                      <a:pt x="2130" y="5885"/>
                      <a:pt x="2118" y="5860"/>
                      <a:pt x="2105" y="5835"/>
                    </a:cubicBezTo>
                    <a:cubicBezTo>
                      <a:pt x="2067" y="5772"/>
                      <a:pt x="2029" y="5709"/>
                      <a:pt x="1979" y="5608"/>
                    </a:cubicBezTo>
                    <a:cubicBezTo>
                      <a:pt x="1916" y="5595"/>
                      <a:pt x="1866" y="5583"/>
                      <a:pt x="1803" y="5570"/>
                    </a:cubicBezTo>
                    <a:cubicBezTo>
                      <a:pt x="1538" y="5545"/>
                      <a:pt x="1286" y="5444"/>
                      <a:pt x="1072" y="5306"/>
                    </a:cubicBezTo>
                    <a:cubicBezTo>
                      <a:pt x="870" y="5180"/>
                      <a:pt x="694" y="5016"/>
                      <a:pt x="568" y="4814"/>
                    </a:cubicBezTo>
                    <a:cubicBezTo>
                      <a:pt x="341" y="4512"/>
                      <a:pt x="190" y="4171"/>
                      <a:pt x="101" y="3819"/>
                    </a:cubicBezTo>
                    <a:cubicBezTo>
                      <a:pt x="1" y="3378"/>
                      <a:pt x="1" y="2924"/>
                      <a:pt x="89" y="2470"/>
                    </a:cubicBezTo>
                    <a:cubicBezTo>
                      <a:pt x="139" y="2281"/>
                      <a:pt x="215" y="2092"/>
                      <a:pt x="290" y="1903"/>
                    </a:cubicBezTo>
                    <a:cubicBezTo>
                      <a:pt x="454" y="1551"/>
                      <a:pt x="668" y="1210"/>
                      <a:pt x="920" y="920"/>
                    </a:cubicBezTo>
                    <a:cubicBezTo>
                      <a:pt x="1072" y="769"/>
                      <a:pt x="1223" y="631"/>
                      <a:pt x="1399" y="517"/>
                    </a:cubicBezTo>
                    <a:cubicBezTo>
                      <a:pt x="1639" y="353"/>
                      <a:pt x="1916" y="227"/>
                      <a:pt x="2206" y="152"/>
                    </a:cubicBezTo>
                    <a:cubicBezTo>
                      <a:pt x="2773" y="1"/>
                      <a:pt x="3378" y="13"/>
                      <a:pt x="3945" y="164"/>
                    </a:cubicBezTo>
                    <a:cubicBezTo>
                      <a:pt x="4272" y="253"/>
                      <a:pt x="4587" y="404"/>
                      <a:pt x="4865" y="593"/>
                    </a:cubicBezTo>
                    <a:cubicBezTo>
                      <a:pt x="5154" y="794"/>
                      <a:pt x="5381" y="1046"/>
                      <a:pt x="5558" y="1349"/>
                    </a:cubicBezTo>
                    <a:cubicBezTo>
                      <a:pt x="5709" y="1614"/>
                      <a:pt x="5810" y="1891"/>
                      <a:pt x="5873" y="2193"/>
                    </a:cubicBezTo>
                    <a:cubicBezTo>
                      <a:pt x="5973" y="2697"/>
                      <a:pt x="5986" y="3214"/>
                      <a:pt x="5885" y="3718"/>
                    </a:cubicBezTo>
                    <a:cubicBezTo>
                      <a:pt x="5759" y="4222"/>
                      <a:pt x="5482" y="4663"/>
                      <a:pt x="5079" y="4991"/>
                    </a:cubicBezTo>
                    <a:cubicBezTo>
                      <a:pt x="4953" y="5104"/>
                      <a:pt x="4814" y="5205"/>
                      <a:pt x="4663" y="5331"/>
                    </a:cubicBezTo>
                    <a:close/>
                    <a:moveTo>
                      <a:pt x="4209" y="5205"/>
                    </a:moveTo>
                    <a:lnTo>
                      <a:pt x="4209" y="5205"/>
                    </a:lnTo>
                    <a:cubicBezTo>
                      <a:pt x="4272" y="5205"/>
                      <a:pt x="4323" y="5205"/>
                      <a:pt x="4386" y="5205"/>
                    </a:cubicBezTo>
                    <a:cubicBezTo>
                      <a:pt x="4537" y="5217"/>
                      <a:pt x="4688" y="5167"/>
                      <a:pt x="4814" y="5054"/>
                    </a:cubicBezTo>
                    <a:cubicBezTo>
                      <a:pt x="4877" y="5016"/>
                      <a:pt x="4928" y="4953"/>
                      <a:pt x="4991" y="4902"/>
                    </a:cubicBezTo>
                    <a:cubicBezTo>
                      <a:pt x="5406" y="4575"/>
                      <a:pt x="5696" y="4096"/>
                      <a:pt x="5772" y="3567"/>
                    </a:cubicBezTo>
                    <a:cubicBezTo>
                      <a:pt x="5810" y="3340"/>
                      <a:pt x="5822" y="3100"/>
                      <a:pt x="5822" y="2861"/>
                    </a:cubicBezTo>
                    <a:cubicBezTo>
                      <a:pt x="5822" y="2659"/>
                      <a:pt x="5772" y="2445"/>
                      <a:pt x="5747" y="2244"/>
                    </a:cubicBezTo>
                    <a:cubicBezTo>
                      <a:pt x="5709" y="1866"/>
                      <a:pt x="5558" y="1513"/>
                      <a:pt x="5318" y="1210"/>
                    </a:cubicBezTo>
                    <a:cubicBezTo>
                      <a:pt x="5104" y="883"/>
                      <a:pt x="4776" y="631"/>
                      <a:pt x="4411" y="479"/>
                    </a:cubicBezTo>
                    <a:cubicBezTo>
                      <a:pt x="4310" y="442"/>
                      <a:pt x="4197" y="404"/>
                      <a:pt x="4096" y="353"/>
                    </a:cubicBezTo>
                    <a:cubicBezTo>
                      <a:pt x="3730" y="215"/>
                      <a:pt x="3340" y="139"/>
                      <a:pt x="2949" y="164"/>
                    </a:cubicBezTo>
                    <a:cubicBezTo>
                      <a:pt x="2811" y="164"/>
                      <a:pt x="2672" y="202"/>
                      <a:pt x="2546" y="202"/>
                    </a:cubicBezTo>
                    <a:cubicBezTo>
                      <a:pt x="2218" y="215"/>
                      <a:pt x="1903" y="316"/>
                      <a:pt x="1639" y="492"/>
                    </a:cubicBezTo>
                    <a:cubicBezTo>
                      <a:pt x="1361" y="643"/>
                      <a:pt x="1109" y="832"/>
                      <a:pt x="908" y="1072"/>
                    </a:cubicBezTo>
                    <a:cubicBezTo>
                      <a:pt x="593" y="1450"/>
                      <a:pt x="366" y="1878"/>
                      <a:pt x="227" y="2344"/>
                    </a:cubicBezTo>
                    <a:cubicBezTo>
                      <a:pt x="114" y="2722"/>
                      <a:pt x="89" y="3113"/>
                      <a:pt x="164" y="3491"/>
                    </a:cubicBezTo>
                    <a:cubicBezTo>
                      <a:pt x="202" y="3768"/>
                      <a:pt x="278" y="4045"/>
                      <a:pt x="391" y="4298"/>
                    </a:cubicBezTo>
                    <a:cubicBezTo>
                      <a:pt x="517" y="4550"/>
                      <a:pt x="694" y="4789"/>
                      <a:pt x="895" y="4991"/>
                    </a:cubicBezTo>
                    <a:cubicBezTo>
                      <a:pt x="1135" y="5217"/>
                      <a:pt x="1450" y="5369"/>
                      <a:pt x="1777" y="5419"/>
                    </a:cubicBezTo>
                    <a:cubicBezTo>
                      <a:pt x="1903" y="5432"/>
                      <a:pt x="2017" y="5432"/>
                      <a:pt x="2143" y="5419"/>
                    </a:cubicBezTo>
                    <a:cubicBezTo>
                      <a:pt x="2307" y="5394"/>
                      <a:pt x="2470" y="5343"/>
                      <a:pt x="2634" y="5331"/>
                    </a:cubicBezTo>
                    <a:cubicBezTo>
                      <a:pt x="3176" y="5293"/>
                      <a:pt x="3693" y="5255"/>
                      <a:pt x="4209" y="5205"/>
                    </a:cubicBezTo>
                    <a:close/>
                    <a:moveTo>
                      <a:pt x="2886" y="5860"/>
                    </a:moveTo>
                    <a:cubicBezTo>
                      <a:pt x="2886" y="5860"/>
                      <a:pt x="2886" y="5860"/>
                      <a:pt x="2886" y="5873"/>
                    </a:cubicBezTo>
                    <a:cubicBezTo>
                      <a:pt x="3100" y="5847"/>
                      <a:pt x="3315" y="5835"/>
                      <a:pt x="3529" y="5822"/>
                    </a:cubicBezTo>
                    <a:cubicBezTo>
                      <a:pt x="3831" y="5797"/>
                      <a:pt x="4121" y="5721"/>
                      <a:pt x="4398" y="5621"/>
                    </a:cubicBezTo>
                    <a:cubicBezTo>
                      <a:pt x="4436" y="5608"/>
                      <a:pt x="4486" y="5583"/>
                      <a:pt x="4512" y="5558"/>
                    </a:cubicBezTo>
                    <a:cubicBezTo>
                      <a:pt x="4625" y="5482"/>
                      <a:pt x="4613" y="5369"/>
                      <a:pt x="4486" y="5343"/>
                    </a:cubicBezTo>
                    <a:cubicBezTo>
                      <a:pt x="4386" y="5318"/>
                      <a:pt x="4297" y="5306"/>
                      <a:pt x="4197" y="5318"/>
                    </a:cubicBezTo>
                    <a:cubicBezTo>
                      <a:pt x="3705" y="5343"/>
                      <a:pt x="3201" y="5381"/>
                      <a:pt x="2697" y="5432"/>
                    </a:cubicBezTo>
                    <a:cubicBezTo>
                      <a:pt x="2571" y="5444"/>
                      <a:pt x="2433" y="5469"/>
                      <a:pt x="2307" y="5495"/>
                    </a:cubicBezTo>
                    <a:cubicBezTo>
                      <a:pt x="2269" y="5507"/>
                      <a:pt x="2231" y="5520"/>
                      <a:pt x="2193" y="5545"/>
                    </a:cubicBezTo>
                    <a:cubicBezTo>
                      <a:pt x="2092" y="5595"/>
                      <a:pt x="2067" y="5696"/>
                      <a:pt x="2168" y="5747"/>
                    </a:cubicBezTo>
                    <a:cubicBezTo>
                      <a:pt x="2256" y="5797"/>
                      <a:pt x="2357" y="5835"/>
                      <a:pt x="2470" y="5847"/>
                    </a:cubicBezTo>
                    <a:cubicBezTo>
                      <a:pt x="2609" y="5860"/>
                      <a:pt x="2748" y="5860"/>
                      <a:pt x="2899" y="5860"/>
                    </a:cubicBezTo>
                    <a:close/>
                    <a:moveTo>
                      <a:pt x="2407" y="6351"/>
                    </a:moveTo>
                    <a:cubicBezTo>
                      <a:pt x="2332" y="6528"/>
                      <a:pt x="2357" y="6591"/>
                      <a:pt x="2533" y="6654"/>
                    </a:cubicBezTo>
                    <a:cubicBezTo>
                      <a:pt x="2622" y="6679"/>
                      <a:pt x="2722" y="6692"/>
                      <a:pt x="2811" y="6704"/>
                    </a:cubicBezTo>
                    <a:cubicBezTo>
                      <a:pt x="3214" y="6755"/>
                      <a:pt x="3617" y="6755"/>
                      <a:pt x="4008" y="6704"/>
                    </a:cubicBezTo>
                    <a:cubicBezTo>
                      <a:pt x="4159" y="6692"/>
                      <a:pt x="4297" y="6654"/>
                      <a:pt x="4436" y="6591"/>
                    </a:cubicBezTo>
                    <a:cubicBezTo>
                      <a:pt x="4512" y="6566"/>
                      <a:pt x="4550" y="6490"/>
                      <a:pt x="4537" y="6402"/>
                    </a:cubicBezTo>
                    <a:cubicBezTo>
                      <a:pt x="4537" y="6326"/>
                      <a:pt x="4474" y="6276"/>
                      <a:pt x="4373" y="6276"/>
                    </a:cubicBezTo>
                    <a:cubicBezTo>
                      <a:pt x="4297" y="6263"/>
                      <a:pt x="4222" y="6263"/>
                      <a:pt x="4134" y="6276"/>
                    </a:cubicBezTo>
                    <a:cubicBezTo>
                      <a:pt x="3844" y="6301"/>
                      <a:pt x="3541" y="6339"/>
                      <a:pt x="3252" y="6351"/>
                    </a:cubicBezTo>
                    <a:cubicBezTo>
                      <a:pt x="2949" y="6377"/>
                      <a:pt x="2710" y="6351"/>
                      <a:pt x="2407" y="6351"/>
                    </a:cubicBezTo>
                    <a:close/>
                    <a:moveTo>
                      <a:pt x="2244" y="5936"/>
                    </a:moveTo>
                    <a:cubicBezTo>
                      <a:pt x="2244" y="6125"/>
                      <a:pt x="2281" y="6200"/>
                      <a:pt x="2445" y="6238"/>
                    </a:cubicBezTo>
                    <a:cubicBezTo>
                      <a:pt x="2508" y="6251"/>
                      <a:pt x="2571" y="6263"/>
                      <a:pt x="2634" y="6263"/>
                    </a:cubicBezTo>
                    <a:cubicBezTo>
                      <a:pt x="2962" y="6301"/>
                      <a:pt x="3302" y="6288"/>
                      <a:pt x="3642" y="6251"/>
                    </a:cubicBezTo>
                    <a:cubicBezTo>
                      <a:pt x="3856" y="6225"/>
                      <a:pt x="4071" y="6188"/>
                      <a:pt x="4285" y="6125"/>
                    </a:cubicBezTo>
                    <a:cubicBezTo>
                      <a:pt x="4360" y="6112"/>
                      <a:pt x="4436" y="6074"/>
                      <a:pt x="4486" y="6024"/>
                    </a:cubicBezTo>
                    <a:cubicBezTo>
                      <a:pt x="4537" y="5973"/>
                      <a:pt x="4600" y="5923"/>
                      <a:pt x="4550" y="5847"/>
                    </a:cubicBezTo>
                    <a:cubicBezTo>
                      <a:pt x="4512" y="5772"/>
                      <a:pt x="4423" y="5734"/>
                      <a:pt x="4335" y="5759"/>
                    </a:cubicBezTo>
                    <a:cubicBezTo>
                      <a:pt x="4260" y="5772"/>
                      <a:pt x="4184" y="5810"/>
                      <a:pt x="4096" y="5822"/>
                    </a:cubicBezTo>
                    <a:cubicBezTo>
                      <a:pt x="3491" y="5961"/>
                      <a:pt x="2861" y="5999"/>
                      <a:pt x="2244" y="5936"/>
                    </a:cubicBezTo>
                    <a:close/>
                    <a:moveTo>
                      <a:pt x="2874" y="6792"/>
                    </a:moveTo>
                    <a:cubicBezTo>
                      <a:pt x="2886" y="6893"/>
                      <a:pt x="2949" y="6981"/>
                      <a:pt x="3037" y="7019"/>
                    </a:cubicBezTo>
                    <a:cubicBezTo>
                      <a:pt x="3302" y="7183"/>
                      <a:pt x="3630" y="7196"/>
                      <a:pt x="3907" y="7070"/>
                    </a:cubicBezTo>
                    <a:cubicBezTo>
                      <a:pt x="4033" y="7032"/>
                      <a:pt x="4121" y="6918"/>
                      <a:pt x="4134" y="6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50"/>
              <p:cNvSpPr/>
              <p:nvPr/>
            </p:nvSpPr>
            <p:spPr>
              <a:xfrm>
                <a:off x="3999318" y="4317826"/>
                <a:ext cx="1129354" cy="1042496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293" extrusionOk="0">
                    <a:moveTo>
                      <a:pt x="4108" y="5041"/>
                    </a:moveTo>
                    <a:cubicBezTo>
                      <a:pt x="3592" y="5091"/>
                      <a:pt x="3075" y="5129"/>
                      <a:pt x="2546" y="5179"/>
                    </a:cubicBezTo>
                    <a:cubicBezTo>
                      <a:pt x="2382" y="5205"/>
                      <a:pt x="2218" y="5255"/>
                      <a:pt x="2054" y="5268"/>
                    </a:cubicBezTo>
                    <a:cubicBezTo>
                      <a:pt x="1928" y="5293"/>
                      <a:pt x="1815" y="5293"/>
                      <a:pt x="1689" y="5268"/>
                    </a:cubicBezTo>
                    <a:cubicBezTo>
                      <a:pt x="1361" y="5217"/>
                      <a:pt x="1046" y="5066"/>
                      <a:pt x="807" y="4852"/>
                    </a:cubicBezTo>
                    <a:cubicBezTo>
                      <a:pt x="605" y="4638"/>
                      <a:pt x="429" y="4411"/>
                      <a:pt x="303" y="4146"/>
                    </a:cubicBezTo>
                    <a:cubicBezTo>
                      <a:pt x="189" y="3894"/>
                      <a:pt x="114" y="3629"/>
                      <a:pt x="76" y="3352"/>
                    </a:cubicBezTo>
                    <a:cubicBezTo>
                      <a:pt x="0" y="2962"/>
                      <a:pt x="26" y="2571"/>
                      <a:pt x="139" y="2206"/>
                    </a:cubicBezTo>
                    <a:cubicBezTo>
                      <a:pt x="278" y="1739"/>
                      <a:pt x="504" y="1298"/>
                      <a:pt x="819" y="933"/>
                    </a:cubicBezTo>
                    <a:cubicBezTo>
                      <a:pt x="1021" y="693"/>
                      <a:pt x="1273" y="492"/>
                      <a:pt x="1550" y="341"/>
                    </a:cubicBezTo>
                    <a:cubicBezTo>
                      <a:pt x="1815" y="164"/>
                      <a:pt x="2130" y="76"/>
                      <a:pt x="2458" y="51"/>
                    </a:cubicBezTo>
                    <a:cubicBezTo>
                      <a:pt x="2584" y="51"/>
                      <a:pt x="2722" y="13"/>
                      <a:pt x="2861" y="13"/>
                    </a:cubicBezTo>
                    <a:cubicBezTo>
                      <a:pt x="3251" y="0"/>
                      <a:pt x="3642" y="63"/>
                      <a:pt x="4007" y="215"/>
                    </a:cubicBezTo>
                    <a:cubicBezTo>
                      <a:pt x="4108" y="265"/>
                      <a:pt x="4222" y="303"/>
                      <a:pt x="4322" y="341"/>
                    </a:cubicBezTo>
                    <a:cubicBezTo>
                      <a:pt x="4688" y="492"/>
                      <a:pt x="5016" y="744"/>
                      <a:pt x="5230" y="1071"/>
                    </a:cubicBezTo>
                    <a:cubicBezTo>
                      <a:pt x="5469" y="1361"/>
                      <a:pt x="5620" y="1727"/>
                      <a:pt x="5658" y="2105"/>
                    </a:cubicBezTo>
                    <a:cubicBezTo>
                      <a:pt x="5671" y="2306"/>
                      <a:pt x="5721" y="2508"/>
                      <a:pt x="5734" y="2722"/>
                    </a:cubicBezTo>
                    <a:cubicBezTo>
                      <a:pt x="5734" y="2949"/>
                      <a:pt x="5721" y="3188"/>
                      <a:pt x="5696" y="3428"/>
                    </a:cubicBezTo>
                    <a:cubicBezTo>
                      <a:pt x="5608" y="3944"/>
                      <a:pt x="5318" y="4423"/>
                      <a:pt x="4902" y="4751"/>
                    </a:cubicBezTo>
                    <a:cubicBezTo>
                      <a:pt x="4839" y="4801"/>
                      <a:pt x="4789" y="4864"/>
                      <a:pt x="4726" y="4915"/>
                    </a:cubicBezTo>
                    <a:cubicBezTo>
                      <a:pt x="4600" y="5016"/>
                      <a:pt x="4449" y="5079"/>
                      <a:pt x="4297" y="5066"/>
                    </a:cubicBezTo>
                    <a:cubicBezTo>
                      <a:pt x="4234" y="5053"/>
                      <a:pt x="4184" y="5053"/>
                      <a:pt x="4121" y="50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50"/>
              <p:cNvSpPr/>
              <p:nvPr/>
            </p:nvSpPr>
            <p:spPr>
              <a:xfrm>
                <a:off x="4602402" y="4327674"/>
                <a:ext cx="526270" cy="98557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5004" extrusionOk="0">
                    <a:moveTo>
                      <a:pt x="2659" y="2660"/>
                    </a:moveTo>
                    <a:cubicBezTo>
                      <a:pt x="2659" y="2458"/>
                      <a:pt x="2609" y="2244"/>
                      <a:pt x="2596" y="2042"/>
                    </a:cubicBezTo>
                    <a:cubicBezTo>
                      <a:pt x="2558" y="1664"/>
                      <a:pt x="2407" y="1311"/>
                      <a:pt x="2168" y="1009"/>
                    </a:cubicBezTo>
                    <a:cubicBezTo>
                      <a:pt x="1941" y="681"/>
                      <a:pt x="1626" y="429"/>
                      <a:pt x="1260" y="278"/>
                    </a:cubicBezTo>
                    <a:cubicBezTo>
                      <a:pt x="1160" y="240"/>
                      <a:pt x="1046" y="202"/>
                      <a:pt x="945" y="152"/>
                    </a:cubicBezTo>
                    <a:cubicBezTo>
                      <a:pt x="756" y="76"/>
                      <a:pt x="567" y="26"/>
                      <a:pt x="366" y="1"/>
                    </a:cubicBezTo>
                    <a:cubicBezTo>
                      <a:pt x="366" y="1"/>
                      <a:pt x="353" y="13"/>
                      <a:pt x="341" y="13"/>
                    </a:cubicBezTo>
                    <a:cubicBezTo>
                      <a:pt x="0" y="89"/>
                      <a:pt x="227" y="480"/>
                      <a:pt x="441" y="580"/>
                    </a:cubicBezTo>
                    <a:cubicBezTo>
                      <a:pt x="744" y="706"/>
                      <a:pt x="1084" y="706"/>
                      <a:pt x="1361" y="908"/>
                    </a:cubicBezTo>
                    <a:cubicBezTo>
                      <a:pt x="1828" y="1261"/>
                      <a:pt x="2117" y="1803"/>
                      <a:pt x="2130" y="2395"/>
                    </a:cubicBezTo>
                    <a:cubicBezTo>
                      <a:pt x="2155" y="2975"/>
                      <a:pt x="2306" y="3781"/>
                      <a:pt x="1878" y="4273"/>
                    </a:cubicBezTo>
                    <a:cubicBezTo>
                      <a:pt x="1714" y="4462"/>
                      <a:pt x="1273" y="4613"/>
                      <a:pt x="1286" y="4903"/>
                    </a:cubicBezTo>
                    <a:cubicBezTo>
                      <a:pt x="1286" y="4940"/>
                      <a:pt x="1298" y="4978"/>
                      <a:pt x="1323" y="5003"/>
                    </a:cubicBezTo>
                    <a:cubicBezTo>
                      <a:pt x="1450" y="4978"/>
                      <a:pt x="1550" y="4928"/>
                      <a:pt x="1639" y="4852"/>
                    </a:cubicBezTo>
                    <a:cubicBezTo>
                      <a:pt x="1702" y="4802"/>
                      <a:pt x="1765" y="4751"/>
                      <a:pt x="1828" y="4688"/>
                    </a:cubicBezTo>
                    <a:cubicBezTo>
                      <a:pt x="2243" y="4361"/>
                      <a:pt x="2521" y="3882"/>
                      <a:pt x="2609" y="3353"/>
                    </a:cubicBezTo>
                    <a:cubicBezTo>
                      <a:pt x="2647" y="3126"/>
                      <a:pt x="2672" y="2899"/>
                      <a:pt x="2659" y="2660"/>
                    </a:cubicBezTo>
                    <a:close/>
                  </a:path>
                </a:pathLst>
              </a:custGeom>
              <a:solidFill>
                <a:srgbClr val="595959">
                  <a:alpha val="12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50"/>
              <p:cNvSpPr/>
              <p:nvPr/>
            </p:nvSpPr>
            <p:spPr>
              <a:xfrm>
                <a:off x="4388900" y="5330384"/>
                <a:ext cx="501651" cy="111872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568" extrusionOk="0">
                    <a:moveTo>
                      <a:pt x="820" y="555"/>
                    </a:moveTo>
                    <a:cubicBezTo>
                      <a:pt x="669" y="555"/>
                      <a:pt x="530" y="555"/>
                      <a:pt x="391" y="555"/>
                    </a:cubicBezTo>
                    <a:cubicBezTo>
                      <a:pt x="291" y="542"/>
                      <a:pt x="190" y="505"/>
                      <a:pt x="89" y="454"/>
                    </a:cubicBezTo>
                    <a:cubicBezTo>
                      <a:pt x="1" y="391"/>
                      <a:pt x="13" y="290"/>
                      <a:pt x="114" y="240"/>
                    </a:cubicBezTo>
                    <a:cubicBezTo>
                      <a:pt x="152" y="227"/>
                      <a:pt x="190" y="202"/>
                      <a:pt x="228" y="202"/>
                    </a:cubicBezTo>
                    <a:cubicBezTo>
                      <a:pt x="366" y="164"/>
                      <a:pt x="492" y="139"/>
                      <a:pt x="631" y="127"/>
                    </a:cubicBezTo>
                    <a:cubicBezTo>
                      <a:pt x="1122" y="89"/>
                      <a:pt x="1626" y="51"/>
                      <a:pt x="2130" y="13"/>
                    </a:cubicBezTo>
                    <a:cubicBezTo>
                      <a:pt x="2218" y="1"/>
                      <a:pt x="2319" y="13"/>
                      <a:pt x="2407" y="38"/>
                    </a:cubicBezTo>
                    <a:cubicBezTo>
                      <a:pt x="2534" y="76"/>
                      <a:pt x="2546" y="177"/>
                      <a:pt x="2445" y="265"/>
                    </a:cubicBezTo>
                    <a:cubicBezTo>
                      <a:pt x="2407" y="290"/>
                      <a:pt x="2370" y="303"/>
                      <a:pt x="2319" y="316"/>
                    </a:cubicBezTo>
                    <a:cubicBezTo>
                      <a:pt x="2042" y="429"/>
                      <a:pt x="1752" y="492"/>
                      <a:pt x="1450" y="517"/>
                    </a:cubicBezTo>
                    <a:cubicBezTo>
                      <a:pt x="1248" y="542"/>
                      <a:pt x="1034" y="555"/>
                      <a:pt x="820" y="568"/>
                    </a:cubicBezTo>
                    <a:cubicBezTo>
                      <a:pt x="820" y="568"/>
                      <a:pt x="820" y="555"/>
                      <a:pt x="820" y="5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50"/>
              <p:cNvSpPr/>
              <p:nvPr/>
            </p:nvSpPr>
            <p:spPr>
              <a:xfrm>
                <a:off x="4438533" y="5519069"/>
                <a:ext cx="439609" cy="9454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0" extrusionOk="0">
                    <a:moveTo>
                      <a:pt x="76" y="88"/>
                    </a:moveTo>
                    <a:cubicBezTo>
                      <a:pt x="379" y="88"/>
                      <a:pt x="643" y="114"/>
                      <a:pt x="921" y="88"/>
                    </a:cubicBezTo>
                    <a:cubicBezTo>
                      <a:pt x="1198" y="76"/>
                      <a:pt x="1513" y="38"/>
                      <a:pt x="1815" y="0"/>
                    </a:cubicBezTo>
                    <a:cubicBezTo>
                      <a:pt x="1891" y="0"/>
                      <a:pt x="1966" y="0"/>
                      <a:pt x="2042" y="0"/>
                    </a:cubicBezTo>
                    <a:cubicBezTo>
                      <a:pt x="2155" y="13"/>
                      <a:pt x="2206" y="63"/>
                      <a:pt x="2219" y="139"/>
                    </a:cubicBezTo>
                    <a:cubicBezTo>
                      <a:pt x="2231" y="227"/>
                      <a:pt x="2181" y="303"/>
                      <a:pt x="2105" y="328"/>
                    </a:cubicBezTo>
                    <a:cubicBezTo>
                      <a:pt x="1966" y="378"/>
                      <a:pt x="1828" y="416"/>
                      <a:pt x="1677" y="441"/>
                    </a:cubicBezTo>
                    <a:cubicBezTo>
                      <a:pt x="1286" y="479"/>
                      <a:pt x="883" y="479"/>
                      <a:pt x="480" y="441"/>
                    </a:cubicBezTo>
                    <a:cubicBezTo>
                      <a:pt x="391" y="429"/>
                      <a:pt x="291" y="416"/>
                      <a:pt x="202" y="391"/>
                    </a:cubicBezTo>
                    <a:cubicBezTo>
                      <a:pt x="26" y="328"/>
                      <a:pt x="1" y="265"/>
                      <a:pt x="76" y="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50"/>
              <p:cNvSpPr/>
              <p:nvPr/>
            </p:nvSpPr>
            <p:spPr>
              <a:xfrm>
                <a:off x="4421201" y="5414682"/>
                <a:ext cx="46422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569" extrusionOk="0">
                    <a:moveTo>
                      <a:pt x="1" y="203"/>
                    </a:moveTo>
                    <a:cubicBezTo>
                      <a:pt x="618" y="266"/>
                      <a:pt x="1248" y="228"/>
                      <a:pt x="1853" y="89"/>
                    </a:cubicBezTo>
                    <a:cubicBezTo>
                      <a:pt x="1941" y="64"/>
                      <a:pt x="2017" y="39"/>
                      <a:pt x="2092" y="14"/>
                    </a:cubicBezTo>
                    <a:cubicBezTo>
                      <a:pt x="2180" y="1"/>
                      <a:pt x="2269" y="39"/>
                      <a:pt x="2307" y="114"/>
                    </a:cubicBezTo>
                    <a:cubicBezTo>
                      <a:pt x="2357" y="190"/>
                      <a:pt x="2294" y="240"/>
                      <a:pt x="2243" y="291"/>
                    </a:cubicBezTo>
                    <a:cubicBezTo>
                      <a:pt x="2193" y="341"/>
                      <a:pt x="2117" y="379"/>
                      <a:pt x="2042" y="392"/>
                    </a:cubicBezTo>
                    <a:cubicBezTo>
                      <a:pt x="1828" y="455"/>
                      <a:pt x="1613" y="492"/>
                      <a:pt x="1399" y="518"/>
                    </a:cubicBezTo>
                    <a:cubicBezTo>
                      <a:pt x="1059" y="555"/>
                      <a:pt x="719" y="568"/>
                      <a:pt x="391" y="530"/>
                    </a:cubicBezTo>
                    <a:cubicBezTo>
                      <a:pt x="328" y="530"/>
                      <a:pt x="265" y="518"/>
                      <a:pt x="215" y="505"/>
                    </a:cubicBezTo>
                    <a:cubicBezTo>
                      <a:pt x="38" y="467"/>
                      <a:pt x="1" y="392"/>
                      <a:pt x="1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50"/>
              <p:cNvSpPr/>
              <p:nvPr/>
            </p:nvSpPr>
            <p:spPr>
              <a:xfrm>
                <a:off x="4545284" y="5623260"/>
                <a:ext cx="248363" cy="7957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04" extrusionOk="0">
                    <a:moveTo>
                      <a:pt x="1" y="0"/>
                    </a:moveTo>
                    <a:lnTo>
                      <a:pt x="1261" y="0"/>
                    </a:lnTo>
                    <a:cubicBezTo>
                      <a:pt x="1248" y="126"/>
                      <a:pt x="1160" y="240"/>
                      <a:pt x="1034" y="278"/>
                    </a:cubicBezTo>
                    <a:cubicBezTo>
                      <a:pt x="757" y="404"/>
                      <a:pt x="429" y="391"/>
                      <a:pt x="164" y="227"/>
                    </a:cubicBezTo>
                    <a:cubicBezTo>
                      <a:pt x="76" y="189"/>
                      <a:pt x="13" y="10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50"/>
              <p:cNvSpPr/>
              <p:nvPr/>
            </p:nvSpPr>
            <p:spPr>
              <a:xfrm>
                <a:off x="4317010" y="4724740"/>
                <a:ext cx="481561" cy="566056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874" extrusionOk="0">
                    <a:moveTo>
                      <a:pt x="2004" y="429"/>
                    </a:moveTo>
                    <a:cubicBezTo>
                      <a:pt x="2029" y="341"/>
                      <a:pt x="2054" y="253"/>
                      <a:pt x="2092" y="165"/>
                    </a:cubicBezTo>
                    <a:cubicBezTo>
                      <a:pt x="2105" y="127"/>
                      <a:pt x="2142" y="77"/>
                      <a:pt x="2180" y="51"/>
                    </a:cubicBezTo>
                    <a:cubicBezTo>
                      <a:pt x="2231" y="1"/>
                      <a:pt x="2319" y="1"/>
                      <a:pt x="2382" y="39"/>
                    </a:cubicBezTo>
                    <a:cubicBezTo>
                      <a:pt x="2445" y="89"/>
                      <a:pt x="2432" y="165"/>
                      <a:pt x="2407" y="228"/>
                    </a:cubicBezTo>
                    <a:cubicBezTo>
                      <a:pt x="2369" y="341"/>
                      <a:pt x="2294" y="442"/>
                      <a:pt x="2193" y="492"/>
                    </a:cubicBezTo>
                    <a:cubicBezTo>
                      <a:pt x="2117" y="518"/>
                      <a:pt x="2079" y="581"/>
                      <a:pt x="2079" y="656"/>
                    </a:cubicBezTo>
                    <a:cubicBezTo>
                      <a:pt x="2067" y="870"/>
                      <a:pt x="2029" y="1072"/>
                      <a:pt x="2016" y="1286"/>
                    </a:cubicBezTo>
                    <a:cubicBezTo>
                      <a:pt x="1991" y="1765"/>
                      <a:pt x="2004" y="2231"/>
                      <a:pt x="2054" y="2710"/>
                    </a:cubicBezTo>
                    <a:cubicBezTo>
                      <a:pt x="2067" y="2735"/>
                      <a:pt x="2067" y="2773"/>
                      <a:pt x="2054" y="2811"/>
                    </a:cubicBezTo>
                    <a:cubicBezTo>
                      <a:pt x="2054" y="2824"/>
                      <a:pt x="2042" y="2836"/>
                      <a:pt x="2042" y="2849"/>
                    </a:cubicBezTo>
                    <a:cubicBezTo>
                      <a:pt x="1966" y="2874"/>
                      <a:pt x="1928" y="2824"/>
                      <a:pt x="1928" y="2761"/>
                    </a:cubicBezTo>
                    <a:cubicBezTo>
                      <a:pt x="1916" y="2420"/>
                      <a:pt x="1890" y="2080"/>
                      <a:pt x="1890" y="1740"/>
                    </a:cubicBezTo>
                    <a:cubicBezTo>
                      <a:pt x="1890" y="1400"/>
                      <a:pt x="1928" y="1072"/>
                      <a:pt x="1953" y="732"/>
                    </a:cubicBezTo>
                    <a:lnTo>
                      <a:pt x="1953" y="606"/>
                    </a:lnTo>
                    <a:cubicBezTo>
                      <a:pt x="1475" y="707"/>
                      <a:pt x="983" y="757"/>
                      <a:pt x="492" y="757"/>
                    </a:cubicBezTo>
                    <a:lnTo>
                      <a:pt x="971" y="2773"/>
                    </a:lnTo>
                    <a:cubicBezTo>
                      <a:pt x="882" y="2836"/>
                      <a:pt x="857" y="2798"/>
                      <a:pt x="832" y="2735"/>
                    </a:cubicBezTo>
                    <a:cubicBezTo>
                      <a:pt x="819" y="2660"/>
                      <a:pt x="807" y="2572"/>
                      <a:pt x="782" y="2483"/>
                    </a:cubicBezTo>
                    <a:cubicBezTo>
                      <a:pt x="681" y="2068"/>
                      <a:pt x="580" y="1639"/>
                      <a:pt x="467" y="1211"/>
                    </a:cubicBezTo>
                    <a:cubicBezTo>
                      <a:pt x="429" y="1047"/>
                      <a:pt x="391" y="908"/>
                      <a:pt x="366" y="770"/>
                    </a:cubicBezTo>
                    <a:cubicBezTo>
                      <a:pt x="290" y="732"/>
                      <a:pt x="215" y="694"/>
                      <a:pt x="152" y="656"/>
                    </a:cubicBezTo>
                    <a:cubicBezTo>
                      <a:pt x="101" y="606"/>
                      <a:pt x="63" y="543"/>
                      <a:pt x="38" y="480"/>
                    </a:cubicBezTo>
                    <a:cubicBezTo>
                      <a:pt x="0" y="404"/>
                      <a:pt x="51" y="341"/>
                      <a:pt x="114" y="316"/>
                    </a:cubicBezTo>
                    <a:cubicBezTo>
                      <a:pt x="177" y="291"/>
                      <a:pt x="240" y="316"/>
                      <a:pt x="265" y="366"/>
                    </a:cubicBezTo>
                    <a:cubicBezTo>
                      <a:pt x="315" y="417"/>
                      <a:pt x="353" y="480"/>
                      <a:pt x="391" y="543"/>
                    </a:cubicBezTo>
                    <a:cubicBezTo>
                      <a:pt x="416" y="618"/>
                      <a:pt x="492" y="656"/>
                      <a:pt x="567" y="644"/>
                    </a:cubicBezTo>
                    <a:cubicBezTo>
                      <a:pt x="706" y="644"/>
                      <a:pt x="845" y="644"/>
                      <a:pt x="983" y="618"/>
                    </a:cubicBezTo>
                    <a:cubicBezTo>
                      <a:pt x="1298" y="593"/>
                      <a:pt x="1613" y="543"/>
                      <a:pt x="1916" y="467"/>
                    </a:cubicBezTo>
                    <a:cubicBezTo>
                      <a:pt x="1953" y="442"/>
                      <a:pt x="1979" y="429"/>
                      <a:pt x="2004" y="429"/>
                    </a:cubicBezTo>
                    <a:close/>
                    <a:moveTo>
                      <a:pt x="2155" y="379"/>
                    </a:moveTo>
                    <a:cubicBezTo>
                      <a:pt x="2243" y="329"/>
                      <a:pt x="2294" y="240"/>
                      <a:pt x="2294" y="140"/>
                    </a:cubicBezTo>
                    <a:cubicBezTo>
                      <a:pt x="2180" y="177"/>
                      <a:pt x="2168" y="253"/>
                      <a:pt x="2155" y="379"/>
                    </a:cubicBezTo>
                    <a:close/>
                    <a:moveTo>
                      <a:pt x="303" y="581"/>
                    </a:moveTo>
                    <a:cubicBezTo>
                      <a:pt x="278" y="530"/>
                      <a:pt x="252" y="518"/>
                      <a:pt x="252" y="492"/>
                    </a:cubicBezTo>
                    <a:lnTo>
                      <a:pt x="215" y="417"/>
                    </a:lnTo>
                    <a:lnTo>
                      <a:pt x="177" y="455"/>
                    </a:lnTo>
                    <a:cubicBezTo>
                      <a:pt x="164" y="518"/>
                      <a:pt x="202" y="543"/>
                      <a:pt x="290" y="5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50"/>
              <p:cNvSpPr/>
              <p:nvPr/>
            </p:nvSpPr>
            <p:spPr>
              <a:xfrm>
                <a:off x="4118477" y="4461802"/>
                <a:ext cx="347630" cy="342706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740" extrusionOk="0">
                    <a:moveTo>
                      <a:pt x="0" y="1449"/>
                    </a:moveTo>
                    <a:cubicBezTo>
                      <a:pt x="38" y="1109"/>
                      <a:pt x="88" y="769"/>
                      <a:pt x="353" y="517"/>
                    </a:cubicBezTo>
                    <a:cubicBezTo>
                      <a:pt x="643" y="189"/>
                      <a:pt x="1046" y="13"/>
                      <a:pt x="1475" y="13"/>
                    </a:cubicBezTo>
                    <a:cubicBezTo>
                      <a:pt x="1638" y="0"/>
                      <a:pt x="1764" y="177"/>
                      <a:pt x="1701" y="328"/>
                    </a:cubicBezTo>
                    <a:cubicBezTo>
                      <a:pt x="1676" y="492"/>
                      <a:pt x="1550" y="605"/>
                      <a:pt x="1386" y="630"/>
                    </a:cubicBezTo>
                    <a:cubicBezTo>
                      <a:pt x="1046" y="681"/>
                      <a:pt x="756" y="933"/>
                      <a:pt x="693" y="1273"/>
                    </a:cubicBezTo>
                    <a:cubicBezTo>
                      <a:pt x="643" y="1449"/>
                      <a:pt x="529" y="1588"/>
                      <a:pt x="391" y="1689"/>
                    </a:cubicBezTo>
                    <a:cubicBezTo>
                      <a:pt x="303" y="1739"/>
                      <a:pt x="189" y="1739"/>
                      <a:pt x="101" y="1689"/>
                    </a:cubicBezTo>
                    <a:cubicBezTo>
                      <a:pt x="13" y="1638"/>
                      <a:pt x="0" y="1550"/>
                      <a:pt x="0" y="14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50"/>
              <p:cNvSpPr/>
              <p:nvPr/>
            </p:nvSpPr>
            <p:spPr>
              <a:xfrm>
                <a:off x="4088737" y="4829127"/>
                <a:ext cx="104387" cy="106948"/>
              </a:xfrm>
              <a:custGeom>
                <a:avLst/>
                <a:gdLst/>
                <a:ahLst/>
                <a:cxnLst/>
                <a:rect l="l" t="t" r="r" b="b"/>
                <a:pathLst>
                  <a:path w="530" h="543" extrusionOk="0">
                    <a:moveTo>
                      <a:pt x="252" y="529"/>
                    </a:moveTo>
                    <a:cubicBezTo>
                      <a:pt x="126" y="529"/>
                      <a:pt x="63" y="479"/>
                      <a:pt x="38" y="366"/>
                    </a:cubicBezTo>
                    <a:cubicBezTo>
                      <a:pt x="0" y="265"/>
                      <a:pt x="38" y="151"/>
                      <a:pt x="139" y="88"/>
                    </a:cubicBezTo>
                    <a:lnTo>
                      <a:pt x="164" y="76"/>
                    </a:lnTo>
                    <a:cubicBezTo>
                      <a:pt x="290" y="13"/>
                      <a:pt x="391" y="0"/>
                      <a:pt x="454" y="63"/>
                    </a:cubicBezTo>
                    <a:cubicBezTo>
                      <a:pt x="504" y="139"/>
                      <a:pt x="529" y="252"/>
                      <a:pt x="517" y="353"/>
                    </a:cubicBezTo>
                    <a:cubicBezTo>
                      <a:pt x="479" y="466"/>
                      <a:pt x="378" y="542"/>
                      <a:pt x="252" y="5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4" name="Google Shape;844;p50"/>
          <p:cNvSpPr txBox="1"/>
          <p:nvPr/>
        </p:nvSpPr>
        <p:spPr>
          <a:xfrm>
            <a:off x="6362100" y="1939625"/>
            <a:ext cx="2057700" cy="33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  <a:hlinkClick r:id="rId3"/>
              </a:rPr>
              <a:t>www.cisok.hr</a:t>
            </a:r>
            <a:r>
              <a:rPr lang="hr-HR" sz="1800" dirty="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endParaRPr sz="1800" dirty="0">
              <a:solidFill>
                <a:srgbClr val="4166B7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45" name="Google Shape;845;p50"/>
          <p:cNvSpPr txBox="1"/>
          <p:nvPr/>
        </p:nvSpPr>
        <p:spPr>
          <a:xfrm>
            <a:off x="3139860" y="3708523"/>
            <a:ext cx="3094026" cy="9024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rPr>
              <a:t>E-usmjeravanje</a:t>
            </a:r>
          </a:p>
          <a:p>
            <a:pPr lvl="0" algn="ctr"/>
            <a:r>
              <a:rPr lang="hr-HR" sz="1800" dirty="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  <a:hlinkClick r:id="rId4"/>
              </a:rPr>
              <a:t>https://e-usmjeravanje.hzz.hr/</a:t>
            </a:r>
            <a:r>
              <a:rPr lang="hr-HR" sz="1800" dirty="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</a:p>
        </p:txBody>
      </p:sp>
      <p:sp>
        <p:nvSpPr>
          <p:cNvPr id="848" name="Google Shape;848;p50"/>
          <p:cNvSpPr txBox="1"/>
          <p:nvPr/>
        </p:nvSpPr>
        <p:spPr>
          <a:xfrm>
            <a:off x="644566" y="1931507"/>
            <a:ext cx="2057700" cy="33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  <a:hlinkClick r:id="rId5"/>
              </a:rPr>
              <a:t>www.hzz.hr</a:t>
            </a:r>
            <a:r>
              <a:rPr lang="hr-HR" sz="1800" dirty="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endParaRPr sz="1800" dirty="0">
              <a:solidFill>
                <a:srgbClr val="4166B7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60C8-A9C0-4C41-99DE-7820A738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-82243"/>
            <a:ext cx="7695600" cy="609000"/>
          </a:xfrm>
        </p:spPr>
        <p:txBody>
          <a:bodyPr/>
          <a:lstStyle/>
          <a:p>
            <a:r>
              <a:rPr lang="hr-HR" dirty="0"/>
              <a:t>E-usmjeravanje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0F9AF-F0CF-4B7F-9F3E-D6684C3E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75" y="457321"/>
            <a:ext cx="6667725" cy="45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58789"/>
      </p:ext>
    </p:extLst>
  </p:cSld>
  <p:clrMapOvr>
    <a:masterClrMapping/>
  </p:clrMapOvr>
</p:sld>
</file>

<file path=ppt/theme/theme1.xml><?xml version="1.0" encoding="utf-8"?>
<a:theme xmlns:a="http://schemas.openxmlformats.org/drawingml/2006/main" name="Critical Thinking Lesson by Slidego">
  <a:themeElements>
    <a:clrScheme name="Simple Light">
      <a:dk1>
        <a:srgbClr val="4166B7"/>
      </a:dk1>
      <a:lt1>
        <a:srgbClr val="FFFFFF"/>
      </a:lt1>
      <a:dk2>
        <a:srgbClr val="595959"/>
      </a:dk2>
      <a:lt2>
        <a:srgbClr val="EEEEEE"/>
      </a:lt2>
      <a:accent1>
        <a:srgbClr val="FA8152"/>
      </a:accent1>
      <a:accent2>
        <a:srgbClr val="F0CF36"/>
      </a:accent2>
      <a:accent3>
        <a:srgbClr val="4166B7"/>
      </a:accent3>
      <a:accent4>
        <a:srgbClr val="FA8152"/>
      </a:accent4>
      <a:accent5>
        <a:srgbClr val="F0CF36"/>
      </a:accent5>
      <a:accent6>
        <a:srgbClr val="4166B7"/>
      </a:accent6>
      <a:hlink>
        <a:srgbClr val="4166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1466</Words>
  <Application>Microsoft Office PowerPoint</Application>
  <PresentationFormat>Prikaz na zaslonu (16:9)</PresentationFormat>
  <Paragraphs>193</Paragraphs>
  <Slides>42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13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56" baseType="lpstr">
      <vt:lpstr>Arial</vt:lpstr>
      <vt:lpstr>Arial Black</vt:lpstr>
      <vt:lpstr>Fira Sans Extra Condensed Medium</vt:lpstr>
      <vt:lpstr>Script MT Bold</vt:lpstr>
      <vt:lpstr>Aharoni</vt:lpstr>
      <vt:lpstr>MV Boli</vt:lpstr>
      <vt:lpstr>Tahoma</vt:lpstr>
      <vt:lpstr>Roboto Slab Regular</vt:lpstr>
      <vt:lpstr>Eras Demi ITC</vt:lpstr>
      <vt:lpstr>Open Sans</vt:lpstr>
      <vt:lpstr>French Script MT</vt:lpstr>
      <vt:lpstr>Fredoka One</vt:lpstr>
      <vt:lpstr>Times New Roman</vt:lpstr>
      <vt:lpstr>Critical Thinking Lesson by Slidego</vt:lpstr>
      <vt:lpstr>Moje dijete-srednjoškolac!</vt:lpstr>
      <vt:lpstr>PowerPoint prezentacija</vt:lpstr>
      <vt:lpstr>KOJU SREDNJU ŠKOLU UPISATI?</vt:lpstr>
      <vt:lpstr>Tko može pomoći u odabiru srednje škole?</vt:lpstr>
      <vt:lpstr>SAMOPROCJENA VLASTITIH INTERESA</vt:lpstr>
      <vt:lpstr>KAKO ODABRATI ZANIMANJE?</vt:lpstr>
      <vt:lpstr>https://www.upisi.hr/upisi/ </vt:lpstr>
      <vt:lpstr>VAŽNE MREŽNE STRANICE </vt:lpstr>
      <vt:lpstr>E-usmjeravanje</vt:lpstr>
      <vt:lpstr>Pravilnik o elementima i kriterijima za izbor kandidata za upis u I. razred srednje škole</vt:lpstr>
      <vt:lpstr>PowerPoint prezentacija</vt:lpstr>
      <vt:lpstr>https://ucenici.com/upisi-u-srednje-skole-2021-godine-najvazniji-datumi/ </vt:lpstr>
      <vt:lpstr>ŠTO SE BODUJE ZA UPIS U SREDNJU?</vt:lpstr>
      <vt:lpstr>ZAJEDNIČKI ELEMENT </vt:lpstr>
      <vt:lpstr>PowerPoint prezentacija</vt:lpstr>
      <vt:lpstr>PowerPoint prezentacija</vt:lpstr>
      <vt:lpstr>PowerPoint prezentacija</vt:lpstr>
      <vt:lpstr>DODATNI ELEMENT</vt:lpstr>
      <vt:lpstr>PowerPoint prezentacija</vt:lpstr>
      <vt:lpstr>POSEBAN ELEMENT</vt:lpstr>
      <vt:lpstr>UPISNI POSTUPAK NA MREŽNOJ STRANICI upisi.hr</vt:lpstr>
      <vt:lpstr>PRVA PRIJAVA NA www.upisi.hr </vt:lpstr>
      <vt:lpstr>PROVJERA UNESENIH OCJENA I OSTALIH PODATAKA</vt:lpstr>
      <vt:lpstr>PRIJAVA PROGRAMA OBRAZOVANJA</vt:lpstr>
      <vt:lpstr>LISTA PRIORITETA</vt:lpstr>
      <vt:lpstr>ODABIR STRANIH JEZIKA I IZBORNIH PREDMETA</vt:lpstr>
      <vt:lpstr>LJESTVICE PORETKA</vt:lpstr>
      <vt:lpstr>ZAKLJUČAVANJE LISTE PRIORITETA, POTPISIVANJE PRIJAVNICA, OBJAVA KONAČNIH LJESTVICA POREDKA</vt:lpstr>
      <vt:lpstr>KORISNIČKE UPUTE</vt:lpstr>
      <vt:lpstr>VIDEO UPUTE</vt:lpstr>
      <vt:lpstr>Korisničke upute na www.upisi.hr</vt:lpstr>
      <vt:lpstr>PowerPoint prezentacija</vt:lpstr>
      <vt:lpstr>02</vt:lpstr>
      <vt:lpstr>PowerPoint prezentacija</vt:lpstr>
      <vt:lpstr>PowerPoint prezentacija</vt:lpstr>
      <vt:lpstr>Koje informacije Vam mogu biti korisne? </vt:lpstr>
      <vt:lpstr>NAJČEŠĆE POSTAVLJENA PITANJA UČENIKA</vt:lpstr>
      <vt:lpstr>Broj bodova potrebnih za upis https://www.upisi.hr/docs/Broj_bodova_potrebnih_za_upis.pdf </vt:lpstr>
      <vt:lpstr>PRIMJERI BODOVANJA     KALKULATOR BODOVA</vt:lpstr>
      <vt:lpstr>Izazovi i promjene u životu srednjoškolca!</vt:lpstr>
      <vt:lpstr>PowerPoint prezentacija</vt:lpstr>
      <vt:lpstr>Puno uspjeha i sreće tijekom novog životnog razdoblja!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Profesionalno usmjeravanje učenika osmih razreda</dc:title>
  <dc:creator>Nina</dc:creator>
  <cp:lastModifiedBy>Nina</cp:lastModifiedBy>
  <cp:revision>73</cp:revision>
  <cp:lastPrinted>2021-05-17T10:04:46Z</cp:lastPrinted>
  <dcterms:modified xsi:type="dcterms:W3CDTF">2021-05-28T09:01:22Z</dcterms:modified>
</cp:coreProperties>
</file>