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Čovjek, to sam 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Osjetila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4cOsjeti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Spušteno stopalo</a:t>
            </a:r>
            <a:endParaRPr lang="hr-HR" dirty="0"/>
          </a:p>
        </p:txBody>
      </p:sp>
      <p:pic>
        <p:nvPicPr>
          <p:cNvPr id="4" name="Content Placeholder 3" descr="4dSpušteno stopa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Osobna iskaznica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4eOsobna iskazn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Daktiloskopija</a:t>
            </a:r>
            <a:endParaRPr lang="hr-HR" dirty="0"/>
          </a:p>
        </p:txBody>
      </p:sp>
      <p:pic>
        <p:nvPicPr>
          <p:cNvPr id="4" name="Content Placeholder 3" descr="4fDaktiloskop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Fizioterapeut i mi</a:t>
            </a:r>
            <a:endParaRPr lang="hr-HR" dirty="0"/>
          </a:p>
        </p:txBody>
      </p:sp>
      <p:pic>
        <p:nvPicPr>
          <p:cNvPr id="4" name="Content Placeholder 3" descr="5aFizioterapeut i 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Fizioterapeut i mi</a:t>
            </a:r>
            <a:endParaRPr lang="hr-HR" dirty="0"/>
          </a:p>
        </p:txBody>
      </p:sp>
      <p:pic>
        <p:nvPicPr>
          <p:cNvPr id="4" name="Content Placeholder 3" descr="5bFizioterapeut i 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Uratci</a:t>
            </a:r>
            <a:endParaRPr lang="hr-HR" dirty="0"/>
          </a:p>
        </p:txBody>
      </p:sp>
      <p:pic>
        <p:nvPicPr>
          <p:cNvPr id="4" name="Content Placeholder 3" descr="1Uratc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Slikanje organa</a:t>
            </a:r>
            <a:endParaRPr lang="hr-HR" dirty="0"/>
          </a:p>
        </p:txBody>
      </p:sp>
      <p:pic>
        <p:nvPicPr>
          <p:cNvPr id="4" name="Content Placeholder 3" descr="2Slikanje org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Oblikovanje glave koja pjeva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3aOblikovanje glave koja pje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Glava koja pjeva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3cGlava koja pjev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Izrada knjižice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4aaIzrada knjiž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sam ja</a:t>
            </a:r>
            <a:endParaRPr lang="hr-HR" dirty="0"/>
          </a:p>
        </p:txBody>
      </p:sp>
      <p:pic>
        <p:nvPicPr>
          <p:cNvPr id="4" name="Content Placeholder 3" descr="4aTko sam 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Zanimljivosti o ljudskom tijelu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4bZanimljivosti o ljudskom tijel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Srce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4ccSr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37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Čovjek, to sam ja</vt:lpstr>
      <vt:lpstr>Uratci</vt:lpstr>
      <vt:lpstr>Slikanje organa</vt:lpstr>
      <vt:lpstr>Oblikovanje glave koja pjeva </vt:lpstr>
      <vt:lpstr>Glava koja pjeva </vt:lpstr>
      <vt:lpstr>Izrada knjižice </vt:lpstr>
      <vt:lpstr>Tko sam ja</vt:lpstr>
      <vt:lpstr>Zanimljivosti o ljudskom tijelu </vt:lpstr>
      <vt:lpstr>Srce </vt:lpstr>
      <vt:lpstr>Osjetila </vt:lpstr>
      <vt:lpstr>Spušteno stopalo</vt:lpstr>
      <vt:lpstr>Osobna iskaznica </vt:lpstr>
      <vt:lpstr>Daktiloskopija</vt:lpstr>
      <vt:lpstr>Fizioterapeut i mi</vt:lpstr>
      <vt:lpstr>Fizioterapeut i mi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Čovjek, to sam ja</dc:title>
  <dc:creator>User</dc:creator>
  <cp:lastModifiedBy>User</cp:lastModifiedBy>
  <cp:revision>1</cp:revision>
  <dcterms:created xsi:type="dcterms:W3CDTF">2006-08-16T00:00:00Z</dcterms:created>
  <dcterms:modified xsi:type="dcterms:W3CDTF">2017-03-05T21:44:25Z</dcterms:modified>
</cp:coreProperties>
</file>