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9"/>
  </p:handoutMasterIdLst>
  <p:sldIdLst>
    <p:sldId id="256" r:id="rId2"/>
    <p:sldId id="265" r:id="rId3"/>
    <p:sldId id="266" r:id="rId4"/>
    <p:sldId id="268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855"/>
    <a:srgbClr val="5B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C8D44-8ECD-4722-8979-78DDA5A9F5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C73CAAD-B914-4E6D-ADD7-99462B843FD4}">
      <dgm:prSet phldrT="[Tekst]"/>
      <dgm:spPr>
        <a:solidFill>
          <a:srgbClr val="8ED5EE"/>
        </a:solidFill>
      </dgm:spPr>
      <dgm:t>
        <a:bodyPr/>
        <a:lstStyle/>
        <a:p>
          <a:r>
            <a:rPr lang="hr-HR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Broj učenika:</a:t>
          </a:r>
        </a:p>
      </dgm:t>
    </dgm:pt>
    <dgm:pt modelId="{A04C16E0-C0F3-4C83-8781-462658D30726}" type="parTrans" cxnId="{60BEBA89-957D-4EA9-9264-414EDA80BFBD}">
      <dgm:prSet/>
      <dgm:spPr/>
      <dgm:t>
        <a:bodyPr/>
        <a:lstStyle/>
        <a:p>
          <a:endParaRPr lang="hr-HR"/>
        </a:p>
      </dgm:t>
    </dgm:pt>
    <dgm:pt modelId="{43A6D64E-F81F-4336-8FC7-5E9DB415D0D6}" type="sibTrans" cxnId="{60BEBA89-957D-4EA9-9264-414EDA80BFBD}">
      <dgm:prSet/>
      <dgm:spPr/>
      <dgm:t>
        <a:bodyPr/>
        <a:lstStyle/>
        <a:p>
          <a:endParaRPr lang="hr-HR"/>
        </a:p>
      </dgm:t>
    </dgm:pt>
    <dgm:pt modelId="{E5168ABE-FFA2-4720-BC63-3D2264D76CF1}">
      <dgm:prSet phldrT="[Tekst]"/>
      <dgm:spPr/>
      <dgm:t>
        <a:bodyPr/>
        <a:lstStyle/>
        <a:p>
          <a:endParaRPr lang="hr-HR" dirty="0"/>
        </a:p>
      </dgm:t>
    </dgm:pt>
    <dgm:pt modelId="{6C93DDE7-B55D-4AF1-9260-CEBE1D9A83DC}" type="parTrans" cxnId="{372AF4B1-742A-4350-9BD0-1E94D15F70CE}">
      <dgm:prSet/>
      <dgm:spPr/>
      <dgm:t>
        <a:bodyPr/>
        <a:lstStyle/>
        <a:p>
          <a:endParaRPr lang="hr-HR"/>
        </a:p>
      </dgm:t>
    </dgm:pt>
    <dgm:pt modelId="{ADCCA957-8739-462A-BDF0-342525EB2E1E}" type="sibTrans" cxnId="{372AF4B1-742A-4350-9BD0-1E94D15F70CE}">
      <dgm:prSet/>
      <dgm:spPr/>
      <dgm:t>
        <a:bodyPr/>
        <a:lstStyle/>
        <a:p>
          <a:endParaRPr lang="hr-HR"/>
        </a:p>
      </dgm:t>
    </dgm:pt>
    <dgm:pt modelId="{0935410E-5336-4FD4-80FB-D0218AC2753A}">
      <dgm:prSet phldrT="[Tekst]"/>
      <dgm:spPr>
        <a:solidFill>
          <a:srgbClr val="7499EC"/>
        </a:solidFill>
      </dgm:spPr>
      <dgm:t>
        <a:bodyPr/>
        <a:lstStyle/>
        <a:p>
          <a:r>
            <a:rPr lang="hr-HR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Broj pomoćnika</a:t>
          </a:r>
          <a:endParaRPr lang="hr-HR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FB39E-CEB2-4653-80EB-5D81883E457A}" type="parTrans" cxnId="{61649F6E-37A5-4FA7-91AE-361923715A30}">
      <dgm:prSet/>
      <dgm:spPr/>
      <dgm:t>
        <a:bodyPr/>
        <a:lstStyle/>
        <a:p>
          <a:endParaRPr lang="hr-HR"/>
        </a:p>
      </dgm:t>
    </dgm:pt>
    <dgm:pt modelId="{C181C481-A68A-4340-8560-C6EB8F0A3660}" type="sibTrans" cxnId="{61649F6E-37A5-4FA7-91AE-361923715A30}">
      <dgm:prSet/>
      <dgm:spPr/>
      <dgm:t>
        <a:bodyPr/>
        <a:lstStyle/>
        <a:p>
          <a:endParaRPr lang="hr-HR"/>
        </a:p>
      </dgm:t>
    </dgm:pt>
    <dgm:pt modelId="{056C0C92-1D00-4EFD-9E01-56AC846F0DF6}" type="pres">
      <dgm:prSet presAssocID="{E83C8D44-8ECD-4722-8979-78DDA5A9F5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1421662-B062-46F9-B944-60FD211C41FA}" type="pres">
      <dgm:prSet presAssocID="{3C73CAAD-B914-4E6D-ADD7-99462B843FD4}" presName="parentText" presStyleLbl="node1" presStyleIdx="0" presStyleCnt="2" custLinFactNeighborY="-4683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AA707A-C4AA-4DCB-970D-96B2EDAE920F}" type="pres">
      <dgm:prSet presAssocID="{3C73CAAD-B914-4E6D-ADD7-99462B843FD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AB49FB-9AD8-49B8-9906-F1ACE981DA72}" type="pres">
      <dgm:prSet presAssocID="{0935410E-5336-4FD4-80FB-D0218AC2753A}" presName="parentText" presStyleLbl="node1" presStyleIdx="1" presStyleCnt="2" custLinFactNeighborY="-4239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1649F6E-37A5-4FA7-91AE-361923715A30}" srcId="{E83C8D44-8ECD-4722-8979-78DDA5A9F5F9}" destId="{0935410E-5336-4FD4-80FB-D0218AC2753A}" srcOrd="1" destOrd="0" parTransId="{1A7FB39E-CEB2-4653-80EB-5D81883E457A}" sibTransId="{C181C481-A68A-4340-8560-C6EB8F0A3660}"/>
    <dgm:cxn modelId="{06FB1400-A92D-4A2D-A611-B6BB2287352F}" type="presOf" srcId="{E83C8D44-8ECD-4722-8979-78DDA5A9F5F9}" destId="{056C0C92-1D00-4EFD-9E01-56AC846F0DF6}" srcOrd="0" destOrd="0" presId="urn:microsoft.com/office/officeart/2005/8/layout/vList2"/>
    <dgm:cxn modelId="{9C505447-B58C-4DF7-83A9-C5A46CC042C7}" type="presOf" srcId="{0935410E-5336-4FD4-80FB-D0218AC2753A}" destId="{70AB49FB-9AD8-49B8-9906-F1ACE981DA72}" srcOrd="0" destOrd="0" presId="urn:microsoft.com/office/officeart/2005/8/layout/vList2"/>
    <dgm:cxn modelId="{372AF4B1-742A-4350-9BD0-1E94D15F70CE}" srcId="{3C73CAAD-B914-4E6D-ADD7-99462B843FD4}" destId="{E5168ABE-FFA2-4720-BC63-3D2264D76CF1}" srcOrd="0" destOrd="0" parTransId="{6C93DDE7-B55D-4AF1-9260-CEBE1D9A83DC}" sibTransId="{ADCCA957-8739-462A-BDF0-342525EB2E1E}"/>
    <dgm:cxn modelId="{EC148882-EA3D-42E3-9EB0-F4F97B93D698}" type="presOf" srcId="{3C73CAAD-B914-4E6D-ADD7-99462B843FD4}" destId="{B1421662-B062-46F9-B944-60FD211C41FA}" srcOrd="0" destOrd="0" presId="urn:microsoft.com/office/officeart/2005/8/layout/vList2"/>
    <dgm:cxn modelId="{60BEBA89-957D-4EA9-9264-414EDA80BFBD}" srcId="{E83C8D44-8ECD-4722-8979-78DDA5A9F5F9}" destId="{3C73CAAD-B914-4E6D-ADD7-99462B843FD4}" srcOrd="0" destOrd="0" parTransId="{A04C16E0-C0F3-4C83-8781-462658D30726}" sibTransId="{43A6D64E-F81F-4336-8FC7-5E9DB415D0D6}"/>
    <dgm:cxn modelId="{5A709D87-DF16-4311-862F-4F2449C23044}" type="presOf" srcId="{E5168ABE-FFA2-4720-BC63-3D2264D76CF1}" destId="{E5AA707A-C4AA-4DCB-970D-96B2EDAE920F}" srcOrd="0" destOrd="0" presId="urn:microsoft.com/office/officeart/2005/8/layout/vList2"/>
    <dgm:cxn modelId="{BA533C53-D4EA-46B5-BD11-8FE524C9BB5C}" type="presParOf" srcId="{056C0C92-1D00-4EFD-9E01-56AC846F0DF6}" destId="{B1421662-B062-46F9-B944-60FD211C41FA}" srcOrd="0" destOrd="0" presId="urn:microsoft.com/office/officeart/2005/8/layout/vList2"/>
    <dgm:cxn modelId="{D58C867A-2E1C-425C-8F9B-BA55D9E110CD}" type="presParOf" srcId="{056C0C92-1D00-4EFD-9E01-56AC846F0DF6}" destId="{E5AA707A-C4AA-4DCB-970D-96B2EDAE920F}" srcOrd="1" destOrd="0" presId="urn:microsoft.com/office/officeart/2005/8/layout/vList2"/>
    <dgm:cxn modelId="{A6AA312F-C011-483E-9BC6-D8CE0660D3AA}" type="presParOf" srcId="{056C0C92-1D00-4EFD-9E01-56AC846F0DF6}" destId="{70AB49FB-9AD8-49B8-9906-F1ACE981DA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3C8D44-8ECD-4722-8979-78DDA5A9F5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C73CAAD-B914-4E6D-ADD7-99462B843FD4}">
      <dgm:prSet phldrT="[Tekst]"/>
      <dgm:spPr>
        <a:solidFill>
          <a:srgbClr val="8ED5EE"/>
        </a:solidFill>
      </dgm:spPr>
      <dgm:t>
        <a:bodyPr/>
        <a:lstStyle/>
        <a:p>
          <a:r>
            <a:rPr lang="hr-HR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Broj učenika:</a:t>
          </a:r>
        </a:p>
      </dgm:t>
    </dgm:pt>
    <dgm:pt modelId="{A04C16E0-C0F3-4C83-8781-462658D30726}" type="parTrans" cxnId="{60BEBA89-957D-4EA9-9264-414EDA80BFBD}">
      <dgm:prSet/>
      <dgm:spPr/>
      <dgm:t>
        <a:bodyPr/>
        <a:lstStyle/>
        <a:p>
          <a:endParaRPr lang="hr-HR"/>
        </a:p>
      </dgm:t>
    </dgm:pt>
    <dgm:pt modelId="{43A6D64E-F81F-4336-8FC7-5E9DB415D0D6}" type="sibTrans" cxnId="{60BEBA89-957D-4EA9-9264-414EDA80BFBD}">
      <dgm:prSet/>
      <dgm:spPr/>
      <dgm:t>
        <a:bodyPr/>
        <a:lstStyle/>
        <a:p>
          <a:endParaRPr lang="hr-HR"/>
        </a:p>
      </dgm:t>
    </dgm:pt>
    <dgm:pt modelId="{E5168ABE-FFA2-4720-BC63-3D2264D76CF1}">
      <dgm:prSet phldrT="[Tekst]"/>
      <dgm:spPr/>
      <dgm:t>
        <a:bodyPr/>
        <a:lstStyle/>
        <a:p>
          <a:endParaRPr lang="hr-HR" dirty="0"/>
        </a:p>
      </dgm:t>
    </dgm:pt>
    <dgm:pt modelId="{6C93DDE7-B55D-4AF1-9260-CEBE1D9A83DC}" type="parTrans" cxnId="{372AF4B1-742A-4350-9BD0-1E94D15F70CE}">
      <dgm:prSet/>
      <dgm:spPr/>
      <dgm:t>
        <a:bodyPr/>
        <a:lstStyle/>
        <a:p>
          <a:endParaRPr lang="hr-HR"/>
        </a:p>
      </dgm:t>
    </dgm:pt>
    <dgm:pt modelId="{ADCCA957-8739-462A-BDF0-342525EB2E1E}" type="sibTrans" cxnId="{372AF4B1-742A-4350-9BD0-1E94D15F70CE}">
      <dgm:prSet/>
      <dgm:spPr/>
      <dgm:t>
        <a:bodyPr/>
        <a:lstStyle/>
        <a:p>
          <a:endParaRPr lang="hr-HR"/>
        </a:p>
      </dgm:t>
    </dgm:pt>
    <dgm:pt modelId="{0935410E-5336-4FD4-80FB-D0218AC2753A}">
      <dgm:prSet phldrT="[Tekst]"/>
      <dgm:spPr>
        <a:solidFill>
          <a:srgbClr val="7499EC"/>
        </a:solidFill>
      </dgm:spPr>
      <dgm:t>
        <a:bodyPr/>
        <a:lstStyle/>
        <a:p>
          <a:r>
            <a:rPr lang="hr-HR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Broj pomoćnika</a:t>
          </a:r>
          <a:endParaRPr lang="hr-HR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FB39E-CEB2-4653-80EB-5D81883E457A}" type="parTrans" cxnId="{61649F6E-37A5-4FA7-91AE-361923715A30}">
      <dgm:prSet/>
      <dgm:spPr/>
      <dgm:t>
        <a:bodyPr/>
        <a:lstStyle/>
        <a:p>
          <a:endParaRPr lang="hr-HR"/>
        </a:p>
      </dgm:t>
    </dgm:pt>
    <dgm:pt modelId="{C181C481-A68A-4340-8560-C6EB8F0A3660}" type="sibTrans" cxnId="{61649F6E-37A5-4FA7-91AE-361923715A30}">
      <dgm:prSet/>
      <dgm:spPr/>
      <dgm:t>
        <a:bodyPr/>
        <a:lstStyle/>
        <a:p>
          <a:endParaRPr lang="hr-HR"/>
        </a:p>
      </dgm:t>
    </dgm:pt>
    <dgm:pt modelId="{056C0C92-1D00-4EFD-9E01-56AC846F0DF6}" type="pres">
      <dgm:prSet presAssocID="{E83C8D44-8ECD-4722-8979-78DDA5A9F5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1421662-B062-46F9-B944-60FD211C41FA}" type="pres">
      <dgm:prSet presAssocID="{3C73CAAD-B914-4E6D-ADD7-99462B843FD4}" presName="parentText" presStyleLbl="node1" presStyleIdx="0" presStyleCnt="2" custLinFactNeighborY="-4683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AA707A-C4AA-4DCB-970D-96B2EDAE920F}" type="pres">
      <dgm:prSet presAssocID="{3C73CAAD-B914-4E6D-ADD7-99462B843FD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AB49FB-9AD8-49B8-9906-F1ACE981DA72}" type="pres">
      <dgm:prSet presAssocID="{0935410E-5336-4FD4-80FB-D0218AC2753A}" presName="parentText" presStyleLbl="node1" presStyleIdx="1" presStyleCnt="2" custLinFactNeighborY="-4239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1649F6E-37A5-4FA7-91AE-361923715A30}" srcId="{E83C8D44-8ECD-4722-8979-78DDA5A9F5F9}" destId="{0935410E-5336-4FD4-80FB-D0218AC2753A}" srcOrd="1" destOrd="0" parTransId="{1A7FB39E-CEB2-4653-80EB-5D81883E457A}" sibTransId="{C181C481-A68A-4340-8560-C6EB8F0A3660}"/>
    <dgm:cxn modelId="{0E8B5E15-59A1-4DA6-BAE3-278782CDCE2C}" type="presOf" srcId="{0935410E-5336-4FD4-80FB-D0218AC2753A}" destId="{70AB49FB-9AD8-49B8-9906-F1ACE981DA72}" srcOrd="0" destOrd="0" presId="urn:microsoft.com/office/officeart/2005/8/layout/vList2"/>
    <dgm:cxn modelId="{93048086-4D43-4B99-93CF-AF85203F0AE6}" type="presOf" srcId="{E5168ABE-FFA2-4720-BC63-3D2264D76CF1}" destId="{E5AA707A-C4AA-4DCB-970D-96B2EDAE920F}" srcOrd="0" destOrd="0" presId="urn:microsoft.com/office/officeart/2005/8/layout/vList2"/>
    <dgm:cxn modelId="{372AF4B1-742A-4350-9BD0-1E94D15F70CE}" srcId="{3C73CAAD-B914-4E6D-ADD7-99462B843FD4}" destId="{E5168ABE-FFA2-4720-BC63-3D2264D76CF1}" srcOrd="0" destOrd="0" parTransId="{6C93DDE7-B55D-4AF1-9260-CEBE1D9A83DC}" sibTransId="{ADCCA957-8739-462A-BDF0-342525EB2E1E}"/>
    <dgm:cxn modelId="{DD774B48-49DE-4D7F-A4AC-7683FA98A1F7}" type="presOf" srcId="{3C73CAAD-B914-4E6D-ADD7-99462B843FD4}" destId="{B1421662-B062-46F9-B944-60FD211C41FA}" srcOrd="0" destOrd="0" presId="urn:microsoft.com/office/officeart/2005/8/layout/vList2"/>
    <dgm:cxn modelId="{7B18C43A-173F-4342-9F87-E0DB2097DECA}" type="presOf" srcId="{E83C8D44-8ECD-4722-8979-78DDA5A9F5F9}" destId="{056C0C92-1D00-4EFD-9E01-56AC846F0DF6}" srcOrd="0" destOrd="0" presId="urn:microsoft.com/office/officeart/2005/8/layout/vList2"/>
    <dgm:cxn modelId="{60BEBA89-957D-4EA9-9264-414EDA80BFBD}" srcId="{E83C8D44-8ECD-4722-8979-78DDA5A9F5F9}" destId="{3C73CAAD-B914-4E6D-ADD7-99462B843FD4}" srcOrd="0" destOrd="0" parTransId="{A04C16E0-C0F3-4C83-8781-462658D30726}" sibTransId="{43A6D64E-F81F-4336-8FC7-5E9DB415D0D6}"/>
    <dgm:cxn modelId="{AAF09DBC-CD47-44F7-B00F-028EB1D9FBFB}" type="presParOf" srcId="{056C0C92-1D00-4EFD-9E01-56AC846F0DF6}" destId="{B1421662-B062-46F9-B944-60FD211C41FA}" srcOrd="0" destOrd="0" presId="urn:microsoft.com/office/officeart/2005/8/layout/vList2"/>
    <dgm:cxn modelId="{DB83E32C-91EB-4B1C-B2E5-014D47424676}" type="presParOf" srcId="{056C0C92-1D00-4EFD-9E01-56AC846F0DF6}" destId="{E5AA707A-C4AA-4DCB-970D-96B2EDAE920F}" srcOrd="1" destOrd="0" presId="urn:microsoft.com/office/officeart/2005/8/layout/vList2"/>
    <dgm:cxn modelId="{3386C333-39ED-4F64-948D-4FF35D661FAA}" type="presParOf" srcId="{056C0C92-1D00-4EFD-9E01-56AC846F0DF6}" destId="{70AB49FB-9AD8-49B8-9906-F1ACE981DA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854465-C4ED-4F6E-8750-29D7284418F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9A75D4A4-D68D-4AEC-9ECA-91A50F3C265E}">
      <dgm:prSet phldrT="[Tekst]"/>
      <dgm:spPr/>
      <dgm:t>
        <a:bodyPr/>
        <a:lstStyle/>
        <a:p>
          <a:r>
            <a:rPr lang="hr-HR" dirty="0" smtClean="0"/>
            <a:t>Ukupna bespovratna sredstva:</a:t>
          </a:r>
          <a:endParaRPr lang="hr-HR" dirty="0"/>
        </a:p>
      </dgm:t>
    </dgm:pt>
    <dgm:pt modelId="{BC7CBD81-D537-40DB-9A4F-9C9F7ECBC987}" type="parTrans" cxnId="{B406CBD0-9402-4C7A-8641-F1CA64C5C665}">
      <dgm:prSet/>
      <dgm:spPr/>
      <dgm:t>
        <a:bodyPr/>
        <a:lstStyle/>
        <a:p>
          <a:endParaRPr lang="hr-HR"/>
        </a:p>
      </dgm:t>
    </dgm:pt>
    <dgm:pt modelId="{20D5FB9A-203B-4F2F-8F9C-CC4AA3ABC145}" type="sibTrans" cxnId="{B406CBD0-9402-4C7A-8641-F1CA64C5C665}">
      <dgm:prSet/>
      <dgm:spPr/>
      <dgm:t>
        <a:bodyPr/>
        <a:lstStyle/>
        <a:p>
          <a:endParaRPr lang="hr-HR"/>
        </a:p>
      </dgm:t>
    </dgm:pt>
    <dgm:pt modelId="{3156447B-B1E0-40E6-9EFB-C5A3A92862F4}">
      <dgm:prSet phldrT="[Tekst]"/>
      <dgm:spPr/>
      <dgm:t>
        <a:bodyPr/>
        <a:lstStyle/>
        <a:p>
          <a:r>
            <a:rPr lang="hr-HR" dirty="0" smtClean="0"/>
            <a:t>1. Sredstva Europske unije (85%)</a:t>
          </a:r>
          <a:endParaRPr lang="hr-HR" dirty="0"/>
        </a:p>
      </dgm:t>
    </dgm:pt>
    <dgm:pt modelId="{D16C1681-7F24-45EC-90DD-9ED0DE30F09C}" type="parTrans" cxnId="{0EDD89B8-D392-4826-B46E-0ECB4885201B}">
      <dgm:prSet/>
      <dgm:spPr/>
      <dgm:t>
        <a:bodyPr/>
        <a:lstStyle/>
        <a:p>
          <a:endParaRPr lang="hr-HR"/>
        </a:p>
      </dgm:t>
    </dgm:pt>
    <dgm:pt modelId="{25DC3614-232E-419F-8FA6-95F587EDD672}" type="sibTrans" cxnId="{0EDD89B8-D392-4826-B46E-0ECB4885201B}">
      <dgm:prSet/>
      <dgm:spPr/>
      <dgm:t>
        <a:bodyPr/>
        <a:lstStyle/>
        <a:p>
          <a:endParaRPr lang="hr-HR"/>
        </a:p>
      </dgm:t>
    </dgm:pt>
    <dgm:pt modelId="{56D3FE2E-3AB3-47FF-9035-F6331E7EF944}">
      <dgm:prSet phldrT="[Tekst]"/>
      <dgm:spPr/>
      <dgm:t>
        <a:bodyPr/>
        <a:lstStyle/>
        <a:p>
          <a:r>
            <a:rPr lang="hr-HR" dirty="0" smtClean="0"/>
            <a:t>2. Sredstva državnog proračuna (15%)</a:t>
          </a:r>
          <a:endParaRPr lang="hr-HR" dirty="0"/>
        </a:p>
      </dgm:t>
    </dgm:pt>
    <dgm:pt modelId="{6BFC3FBA-F143-4EF8-B23F-8C6CDECAB25A}" type="parTrans" cxnId="{529DE76C-3351-4F52-8713-16D9193A5ED1}">
      <dgm:prSet/>
      <dgm:spPr/>
      <dgm:t>
        <a:bodyPr/>
        <a:lstStyle/>
        <a:p>
          <a:endParaRPr lang="hr-HR"/>
        </a:p>
      </dgm:t>
    </dgm:pt>
    <dgm:pt modelId="{BA93E3AD-801B-4B94-85F8-0E9E459F8DFC}" type="sibTrans" cxnId="{529DE76C-3351-4F52-8713-16D9193A5ED1}">
      <dgm:prSet/>
      <dgm:spPr/>
      <dgm:t>
        <a:bodyPr/>
        <a:lstStyle/>
        <a:p>
          <a:endParaRPr lang="hr-HR"/>
        </a:p>
      </dgm:t>
    </dgm:pt>
    <dgm:pt modelId="{4D8692AD-4934-40CE-8B7B-AFFD9468C4CA}" type="pres">
      <dgm:prSet presAssocID="{96854465-C4ED-4F6E-8750-29D7284418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C0E2A3F-59F3-4054-806C-B8E38AEFA26F}" type="pres">
      <dgm:prSet presAssocID="{9A75D4A4-D68D-4AEC-9ECA-91A50F3C265E}" presName="parentLin" presStyleCnt="0"/>
      <dgm:spPr/>
    </dgm:pt>
    <dgm:pt modelId="{5596AE4B-5CBD-4B2D-BE38-99D499BFBC6A}" type="pres">
      <dgm:prSet presAssocID="{9A75D4A4-D68D-4AEC-9ECA-91A50F3C265E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60F85141-B6A6-4E78-83FA-C62452A8DAE0}" type="pres">
      <dgm:prSet presAssocID="{9A75D4A4-D68D-4AEC-9ECA-91A50F3C265E}" presName="parentText" presStyleLbl="node1" presStyleIdx="0" presStyleCnt="3" custLinFactX="-4607" custLinFactNeighborX="-100000" custLinFactNeighborY="-5088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7B9923-3D1F-447C-819A-8DE73331CC5A}" type="pres">
      <dgm:prSet presAssocID="{9A75D4A4-D68D-4AEC-9ECA-91A50F3C265E}" presName="negativeSpace" presStyleCnt="0"/>
      <dgm:spPr/>
    </dgm:pt>
    <dgm:pt modelId="{841BDFFD-41B7-44D6-85E8-AA138F6855B0}" type="pres">
      <dgm:prSet presAssocID="{9A75D4A4-D68D-4AEC-9ECA-91A50F3C265E}" presName="childText" presStyleLbl="conFgAcc1" presStyleIdx="0" presStyleCnt="3" custLinFactNeighborX="94" custLinFactNeighborY="14540">
        <dgm:presLayoutVars>
          <dgm:bulletEnabled val="1"/>
        </dgm:presLayoutVars>
      </dgm:prSet>
      <dgm:spPr/>
    </dgm:pt>
    <dgm:pt modelId="{26060830-00A5-4808-8759-F058BAC208FE}" type="pres">
      <dgm:prSet presAssocID="{20D5FB9A-203B-4F2F-8F9C-CC4AA3ABC145}" presName="spaceBetweenRectangles" presStyleCnt="0"/>
      <dgm:spPr/>
    </dgm:pt>
    <dgm:pt modelId="{EA6DAF23-13E6-4C86-91B9-0BF2968A47E9}" type="pres">
      <dgm:prSet presAssocID="{3156447B-B1E0-40E6-9EFB-C5A3A92862F4}" presName="parentLin" presStyleCnt="0"/>
      <dgm:spPr/>
    </dgm:pt>
    <dgm:pt modelId="{5C109265-6AC3-40CC-AD44-0E8E205F3048}" type="pres">
      <dgm:prSet presAssocID="{3156447B-B1E0-40E6-9EFB-C5A3A92862F4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F25579F5-0390-4EFE-8BF5-1530E9867AEA}" type="pres">
      <dgm:prSet presAssocID="{3156447B-B1E0-40E6-9EFB-C5A3A92862F4}" presName="parentText" presStyleLbl="node1" presStyleIdx="1" presStyleCnt="3" custLinFactNeighborX="-100000" custLinFactNeighborY="-2360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AF109B-8DEE-4360-BF93-DF95C2EF7496}" type="pres">
      <dgm:prSet presAssocID="{3156447B-B1E0-40E6-9EFB-C5A3A92862F4}" presName="negativeSpace" presStyleCnt="0"/>
      <dgm:spPr/>
    </dgm:pt>
    <dgm:pt modelId="{6CA02CF1-E45D-446D-A1FF-4E8529ECCEA0}" type="pres">
      <dgm:prSet presAssocID="{3156447B-B1E0-40E6-9EFB-C5A3A92862F4}" presName="childText" presStyleLbl="conFgAcc1" presStyleIdx="1" presStyleCnt="3" custLinFactNeighborY="64507">
        <dgm:presLayoutVars>
          <dgm:bulletEnabled val="1"/>
        </dgm:presLayoutVars>
      </dgm:prSet>
      <dgm:spPr/>
    </dgm:pt>
    <dgm:pt modelId="{3C2BA70B-71D8-4F46-AA54-1BDC8060B681}" type="pres">
      <dgm:prSet presAssocID="{25DC3614-232E-419F-8FA6-95F587EDD672}" presName="spaceBetweenRectangles" presStyleCnt="0"/>
      <dgm:spPr/>
    </dgm:pt>
    <dgm:pt modelId="{CE723A5B-064A-41CF-A57B-CB1A742F9FBF}" type="pres">
      <dgm:prSet presAssocID="{56D3FE2E-3AB3-47FF-9035-F6331E7EF944}" presName="parentLin" presStyleCnt="0"/>
      <dgm:spPr/>
    </dgm:pt>
    <dgm:pt modelId="{4E479ED3-20A6-4368-AD04-292723D69B5F}" type="pres">
      <dgm:prSet presAssocID="{56D3FE2E-3AB3-47FF-9035-F6331E7EF944}" presName="parentLeftMargin" presStyleLbl="node1" presStyleIdx="1" presStyleCnt="3"/>
      <dgm:spPr/>
      <dgm:t>
        <a:bodyPr/>
        <a:lstStyle/>
        <a:p>
          <a:endParaRPr lang="hr-HR"/>
        </a:p>
      </dgm:t>
    </dgm:pt>
    <dgm:pt modelId="{17169D0F-D86E-4100-B2AD-0194200C9A4E}" type="pres">
      <dgm:prSet presAssocID="{56D3FE2E-3AB3-47FF-9035-F6331E7EF944}" presName="parentText" presStyleLbl="node1" presStyleIdx="2" presStyleCnt="3" custLinFactNeighborX="-100000" custLinFactNeighborY="-1282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D6FB59-B7C7-4C4C-9136-A9D2A95A9587}" type="pres">
      <dgm:prSet presAssocID="{56D3FE2E-3AB3-47FF-9035-F6331E7EF944}" presName="negativeSpace" presStyleCnt="0"/>
      <dgm:spPr/>
    </dgm:pt>
    <dgm:pt modelId="{347267AA-1004-4225-B5B1-D54FF4416C25}" type="pres">
      <dgm:prSet presAssocID="{56D3FE2E-3AB3-47FF-9035-F6331E7EF944}" presName="childText" presStyleLbl="conFgAcc1" presStyleIdx="2" presStyleCnt="3" custLinFactNeighborY="53094">
        <dgm:presLayoutVars>
          <dgm:bulletEnabled val="1"/>
        </dgm:presLayoutVars>
      </dgm:prSet>
      <dgm:spPr/>
    </dgm:pt>
  </dgm:ptLst>
  <dgm:cxnLst>
    <dgm:cxn modelId="{529DE76C-3351-4F52-8713-16D9193A5ED1}" srcId="{96854465-C4ED-4F6E-8750-29D7284418F3}" destId="{56D3FE2E-3AB3-47FF-9035-F6331E7EF944}" srcOrd="2" destOrd="0" parTransId="{6BFC3FBA-F143-4EF8-B23F-8C6CDECAB25A}" sibTransId="{BA93E3AD-801B-4B94-85F8-0E9E459F8DFC}"/>
    <dgm:cxn modelId="{2CCAD2C1-3426-4F10-8BAA-802B3FB4601F}" type="presOf" srcId="{56D3FE2E-3AB3-47FF-9035-F6331E7EF944}" destId="{17169D0F-D86E-4100-B2AD-0194200C9A4E}" srcOrd="1" destOrd="0" presId="urn:microsoft.com/office/officeart/2005/8/layout/list1"/>
    <dgm:cxn modelId="{536A87B7-DE13-4DEA-9052-E7FF16FE6E6A}" type="presOf" srcId="{3156447B-B1E0-40E6-9EFB-C5A3A92862F4}" destId="{F25579F5-0390-4EFE-8BF5-1530E9867AEA}" srcOrd="1" destOrd="0" presId="urn:microsoft.com/office/officeart/2005/8/layout/list1"/>
    <dgm:cxn modelId="{E67ED20C-3788-4892-AD66-4E165BD4C924}" type="presOf" srcId="{3156447B-B1E0-40E6-9EFB-C5A3A92862F4}" destId="{5C109265-6AC3-40CC-AD44-0E8E205F3048}" srcOrd="0" destOrd="0" presId="urn:microsoft.com/office/officeart/2005/8/layout/list1"/>
    <dgm:cxn modelId="{B406CBD0-9402-4C7A-8641-F1CA64C5C665}" srcId="{96854465-C4ED-4F6E-8750-29D7284418F3}" destId="{9A75D4A4-D68D-4AEC-9ECA-91A50F3C265E}" srcOrd="0" destOrd="0" parTransId="{BC7CBD81-D537-40DB-9A4F-9C9F7ECBC987}" sibTransId="{20D5FB9A-203B-4F2F-8F9C-CC4AA3ABC145}"/>
    <dgm:cxn modelId="{46AAE9EF-0054-470F-87EB-6A44E21331F9}" type="presOf" srcId="{56D3FE2E-3AB3-47FF-9035-F6331E7EF944}" destId="{4E479ED3-20A6-4368-AD04-292723D69B5F}" srcOrd="0" destOrd="0" presId="urn:microsoft.com/office/officeart/2005/8/layout/list1"/>
    <dgm:cxn modelId="{695099D2-B6B3-44DA-8A3A-8423BBC68E65}" type="presOf" srcId="{9A75D4A4-D68D-4AEC-9ECA-91A50F3C265E}" destId="{5596AE4B-5CBD-4B2D-BE38-99D499BFBC6A}" srcOrd="0" destOrd="0" presId="urn:microsoft.com/office/officeart/2005/8/layout/list1"/>
    <dgm:cxn modelId="{7357D37A-AEAF-49F8-8C1A-6FBD7AB31802}" type="presOf" srcId="{96854465-C4ED-4F6E-8750-29D7284418F3}" destId="{4D8692AD-4934-40CE-8B7B-AFFD9468C4CA}" srcOrd="0" destOrd="0" presId="urn:microsoft.com/office/officeart/2005/8/layout/list1"/>
    <dgm:cxn modelId="{0EDD89B8-D392-4826-B46E-0ECB4885201B}" srcId="{96854465-C4ED-4F6E-8750-29D7284418F3}" destId="{3156447B-B1E0-40E6-9EFB-C5A3A92862F4}" srcOrd="1" destOrd="0" parTransId="{D16C1681-7F24-45EC-90DD-9ED0DE30F09C}" sibTransId="{25DC3614-232E-419F-8FA6-95F587EDD672}"/>
    <dgm:cxn modelId="{1445EA30-1C53-4DD3-975C-80D2863ABE9B}" type="presOf" srcId="{9A75D4A4-D68D-4AEC-9ECA-91A50F3C265E}" destId="{60F85141-B6A6-4E78-83FA-C62452A8DAE0}" srcOrd="1" destOrd="0" presId="urn:microsoft.com/office/officeart/2005/8/layout/list1"/>
    <dgm:cxn modelId="{2BE2CD17-7EB1-494D-BD9A-4848D75D7CF4}" type="presParOf" srcId="{4D8692AD-4934-40CE-8B7B-AFFD9468C4CA}" destId="{2C0E2A3F-59F3-4054-806C-B8E38AEFA26F}" srcOrd="0" destOrd="0" presId="urn:microsoft.com/office/officeart/2005/8/layout/list1"/>
    <dgm:cxn modelId="{39B61C01-7C29-4CDA-958F-0AAF5B2AF7F2}" type="presParOf" srcId="{2C0E2A3F-59F3-4054-806C-B8E38AEFA26F}" destId="{5596AE4B-5CBD-4B2D-BE38-99D499BFBC6A}" srcOrd="0" destOrd="0" presId="urn:microsoft.com/office/officeart/2005/8/layout/list1"/>
    <dgm:cxn modelId="{1D46D4E2-D299-4DA8-ACA6-35A1B5C0477B}" type="presParOf" srcId="{2C0E2A3F-59F3-4054-806C-B8E38AEFA26F}" destId="{60F85141-B6A6-4E78-83FA-C62452A8DAE0}" srcOrd="1" destOrd="0" presId="urn:microsoft.com/office/officeart/2005/8/layout/list1"/>
    <dgm:cxn modelId="{8765CC19-300F-42E8-8CE9-064854885288}" type="presParOf" srcId="{4D8692AD-4934-40CE-8B7B-AFFD9468C4CA}" destId="{9B7B9923-3D1F-447C-819A-8DE73331CC5A}" srcOrd="1" destOrd="0" presId="urn:microsoft.com/office/officeart/2005/8/layout/list1"/>
    <dgm:cxn modelId="{741E98CD-1336-48CC-8CD8-576968908AF0}" type="presParOf" srcId="{4D8692AD-4934-40CE-8B7B-AFFD9468C4CA}" destId="{841BDFFD-41B7-44D6-85E8-AA138F6855B0}" srcOrd="2" destOrd="0" presId="urn:microsoft.com/office/officeart/2005/8/layout/list1"/>
    <dgm:cxn modelId="{D058C3E7-9957-4EDF-B7DF-660DE26D01DE}" type="presParOf" srcId="{4D8692AD-4934-40CE-8B7B-AFFD9468C4CA}" destId="{26060830-00A5-4808-8759-F058BAC208FE}" srcOrd="3" destOrd="0" presId="urn:microsoft.com/office/officeart/2005/8/layout/list1"/>
    <dgm:cxn modelId="{E2F7A737-024E-4B0E-817A-7B9E515EED4F}" type="presParOf" srcId="{4D8692AD-4934-40CE-8B7B-AFFD9468C4CA}" destId="{EA6DAF23-13E6-4C86-91B9-0BF2968A47E9}" srcOrd="4" destOrd="0" presId="urn:microsoft.com/office/officeart/2005/8/layout/list1"/>
    <dgm:cxn modelId="{1C8D4188-0035-4854-941B-CB97E2B05777}" type="presParOf" srcId="{EA6DAF23-13E6-4C86-91B9-0BF2968A47E9}" destId="{5C109265-6AC3-40CC-AD44-0E8E205F3048}" srcOrd="0" destOrd="0" presId="urn:microsoft.com/office/officeart/2005/8/layout/list1"/>
    <dgm:cxn modelId="{60CBE72A-287E-400C-AF30-59942F4267E2}" type="presParOf" srcId="{EA6DAF23-13E6-4C86-91B9-0BF2968A47E9}" destId="{F25579F5-0390-4EFE-8BF5-1530E9867AEA}" srcOrd="1" destOrd="0" presId="urn:microsoft.com/office/officeart/2005/8/layout/list1"/>
    <dgm:cxn modelId="{1B9AF2DC-09B2-4998-A634-8DD52221ADF5}" type="presParOf" srcId="{4D8692AD-4934-40CE-8B7B-AFFD9468C4CA}" destId="{10AF109B-8DEE-4360-BF93-DF95C2EF7496}" srcOrd="5" destOrd="0" presId="urn:microsoft.com/office/officeart/2005/8/layout/list1"/>
    <dgm:cxn modelId="{88429751-EE77-47A3-8036-B47DD973224A}" type="presParOf" srcId="{4D8692AD-4934-40CE-8B7B-AFFD9468C4CA}" destId="{6CA02CF1-E45D-446D-A1FF-4E8529ECCEA0}" srcOrd="6" destOrd="0" presId="urn:microsoft.com/office/officeart/2005/8/layout/list1"/>
    <dgm:cxn modelId="{4DCC50A6-2F2F-4FBA-B105-7D1AD24DFD05}" type="presParOf" srcId="{4D8692AD-4934-40CE-8B7B-AFFD9468C4CA}" destId="{3C2BA70B-71D8-4F46-AA54-1BDC8060B681}" srcOrd="7" destOrd="0" presId="urn:microsoft.com/office/officeart/2005/8/layout/list1"/>
    <dgm:cxn modelId="{955B9769-7B9E-4881-9192-7B2065036697}" type="presParOf" srcId="{4D8692AD-4934-40CE-8B7B-AFFD9468C4CA}" destId="{CE723A5B-064A-41CF-A57B-CB1A742F9FBF}" srcOrd="8" destOrd="0" presId="urn:microsoft.com/office/officeart/2005/8/layout/list1"/>
    <dgm:cxn modelId="{067D3FBF-B54C-4AF2-9E77-C6714BA67E11}" type="presParOf" srcId="{CE723A5B-064A-41CF-A57B-CB1A742F9FBF}" destId="{4E479ED3-20A6-4368-AD04-292723D69B5F}" srcOrd="0" destOrd="0" presId="urn:microsoft.com/office/officeart/2005/8/layout/list1"/>
    <dgm:cxn modelId="{F85A5A97-1911-42C6-AB20-1868DC628062}" type="presParOf" srcId="{CE723A5B-064A-41CF-A57B-CB1A742F9FBF}" destId="{17169D0F-D86E-4100-B2AD-0194200C9A4E}" srcOrd="1" destOrd="0" presId="urn:microsoft.com/office/officeart/2005/8/layout/list1"/>
    <dgm:cxn modelId="{FC25AD36-743B-4001-A04F-CE70804546E7}" type="presParOf" srcId="{4D8692AD-4934-40CE-8B7B-AFFD9468C4CA}" destId="{71D6FB59-B7C7-4C4C-9136-A9D2A95A9587}" srcOrd="9" destOrd="0" presId="urn:microsoft.com/office/officeart/2005/8/layout/list1"/>
    <dgm:cxn modelId="{85A2EF58-955A-45D7-8421-0109C5DB486D}" type="presParOf" srcId="{4D8692AD-4934-40CE-8B7B-AFFD9468C4CA}" destId="{347267AA-1004-4225-B5B1-D54FF4416C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FAAF70-710D-443A-A6B3-B93EB48BF9ED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E9C5E294-33F4-4793-A964-30832AE1F7C0}">
      <dgm:prSet phldrT="[Tekst]"/>
      <dgm:spPr/>
      <dgm:t>
        <a:bodyPr/>
        <a:lstStyle/>
        <a:p>
          <a:endParaRPr lang="hr-HR" dirty="0" smtClean="0"/>
        </a:p>
        <a:p>
          <a:r>
            <a:rPr lang="hr-HR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Ukupan iznos projekta ‘’Učimo zajedno 4’’</a:t>
          </a:r>
          <a:endParaRPr lang="hr-HR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4F195-FA72-4509-A324-2B3020E97781}" type="parTrans" cxnId="{B2C65D6A-EF39-41C9-8444-28287FEB9C83}">
      <dgm:prSet/>
      <dgm:spPr/>
      <dgm:t>
        <a:bodyPr/>
        <a:lstStyle/>
        <a:p>
          <a:endParaRPr lang="hr-HR"/>
        </a:p>
      </dgm:t>
    </dgm:pt>
    <dgm:pt modelId="{783259FA-A722-4A06-97D3-5366325394D7}" type="sibTrans" cxnId="{B2C65D6A-EF39-41C9-8444-28287FEB9C83}">
      <dgm:prSet/>
      <dgm:spPr/>
      <dgm:t>
        <a:bodyPr/>
        <a:lstStyle/>
        <a:p>
          <a:endParaRPr lang="hr-HR"/>
        </a:p>
      </dgm:t>
    </dgm:pt>
    <dgm:pt modelId="{5F66732F-E050-4BD7-95B2-046163C97DC7}">
      <dgm:prSet phldrT="[Tekst]"/>
      <dgm:spPr/>
      <dgm:t>
        <a:bodyPr/>
        <a:lstStyle/>
        <a:p>
          <a:r>
            <a:rPr lang="hr-H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10.872.432,00</a:t>
          </a:r>
          <a:endParaRPr lang="hr-H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1AC55F-D143-406B-AC3F-C67D135BE11A}" type="parTrans" cxnId="{2497DBC4-B177-4979-80AD-5D0CF2810DC7}">
      <dgm:prSet/>
      <dgm:spPr/>
      <dgm:t>
        <a:bodyPr/>
        <a:lstStyle/>
        <a:p>
          <a:endParaRPr lang="hr-HR"/>
        </a:p>
      </dgm:t>
    </dgm:pt>
    <dgm:pt modelId="{B1695C79-8E50-4E93-B7E5-015706774C0F}" type="sibTrans" cxnId="{2497DBC4-B177-4979-80AD-5D0CF2810DC7}">
      <dgm:prSet/>
      <dgm:spPr/>
      <dgm:t>
        <a:bodyPr/>
        <a:lstStyle/>
        <a:p>
          <a:endParaRPr lang="hr-HR"/>
        </a:p>
      </dgm:t>
    </dgm:pt>
    <dgm:pt modelId="{FCA7CF67-F54C-44B3-B9F9-8C1A8AFE1108}">
      <dgm:prSet phldrT="[Tekst]"/>
      <dgm:spPr/>
      <dgm:t>
        <a:bodyPr/>
        <a:lstStyle/>
        <a:p>
          <a:endParaRPr lang="hr-HR" dirty="0" smtClean="0"/>
        </a:p>
        <a:p>
          <a:r>
            <a:rPr lang="hr-HR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Bespovratna sredstva</a:t>
          </a:r>
          <a:endParaRPr lang="hr-HR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E1496-7BBF-4A64-BB9E-E689B681CCEC}" type="parTrans" cxnId="{178A8539-FEA7-44F5-A0AF-BB13086DBB3F}">
      <dgm:prSet/>
      <dgm:spPr/>
      <dgm:t>
        <a:bodyPr/>
        <a:lstStyle/>
        <a:p>
          <a:endParaRPr lang="hr-HR"/>
        </a:p>
      </dgm:t>
    </dgm:pt>
    <dgm:pt modelId="{28D6931E-47B6-44C7-A625-F4EBE6CE8B97}" type="sibTrans" cxnId="{178A8539-FEA7-44F5-A0AF-BB13086DBB3F}">
      <dgm:prSet/>
      <dgm:spPr/>
      <dgm:t>
        <a:bodyPr/>
        <a:lstStyle/>
        <a:p>
          <a:endParaRPr lang="hr-HR"/>
        </a:p>
      </dgm:t>
    </dgm:pt>
    <dgm:pt modelId="{AF08AAEF-E8D7-48F8-9BBA-49ED7186FE8A}">
      <dgm:prSet phldrT="[Tekst]"/>
      <dgm:spPr/>
      <dgm:t>
        <a:bodyPr/>
        <a:lstStyle/>
        <a:p>
          <a:r>
            <a:rPr lang="hr-H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10.000.000,00</a:t>
          </a:r>
          <a:endParaRPr lang="hr-H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25FACC-6402-479D-B761-8A19097383FC}" type="parTrans" cxnId="{E5D2D35C-219D-49B3-AE03-4E9446861288}">
      <dgm:prSet/>
      <dgm:spPr/>
      <dgm:t>
        <a:bodyPr/>
        <a:lstStyle/>
        <a:p>
          <a:endParaRPr lang="hr-HR"/>
        </a:p>
      </dgm:t>
    </dgm:pt>
    <dgm:pt modelId="{429EF511-F4C2-4D64-AD7B-3CD023879965}" type="sibTrans" cxnId="{E5D2D35C-219D-49B3-AE03-4E9446861288}">
      <dgm:prSet/>
      <dgm:spPr/>
      <dgm:t>
        <a:bodyPr/>
        <a:lstStyle/>
        <a:p>
          <a:endParaRPr lang="hr-HR"/>
        </a:p>
      </dgm:t>
    </dgm:pt>
    <dgm:pt modelId="{79F8B0E9-028A-42B4-B8E3-71800006A364}">
      <dgm:prSet phldrT="[Tekst]"/>
      <dgm:spPr/>
      <dgm:t>
        <a:bodyPr/>
        <a:lstStyle/>
        <a:p>
          <a:endParaRPr lang="hr-HR" dirty="0" smtClean="0"/>
        </a:p>
        <a:p>
          <a:r>
            <a:rPr lang="hr-HR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Sredstva OBŽ</a:t>
          </a:r>
          <a:endParaRPr lang="hr-HR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5E0E95-EF9D-4C20-8BA6-137C723B70F9}" type="parTrans" cxnId="{112435ED-D707-456F-894A-5EAA90A6E7AC}">
      <dgm:prSet/>
      <dgm:spPr/>
      <dgm:t>
        <a:bodyPr/>
        <a:lstStyle/>
        <a:p>
          <a:endParaRPr lang="hr-HR"/>
        </a:p>
      </dgm:t>
    </dgm:pt>
    <dgm:pt modelId="{CB60A570-2977-4DF7-9CCE-12C6036267BE}" type="sibTrans" cxnId="{112435ED-D707-456F-894A-5EAA90A6E7AC}">
      <dgm:prSet/>
      <dgm:spPr/>
      <dgm:t>
        <a:bodyPr/>
        <a:lstStyle/>
        <a:p>
          <a:endParaRPr lang="hr-HR"/>
        </a:p>
      </dgm:t>
    </dgm:pt>
    <dgm:pt modelId="{BDA66D57-1236-46D0-8FA7-898A3008F782}">
      <dgm:prSet phldrT="[Tekst]"/>
      <dgm:spPr/>
      <dgm:t>
        <a:bodyPr/>
        <a:lstStyle/>
        <a:p>
          <a:r>
            <a:rPr lang="hr-HR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872.432,00</a:t>
          </a:r>
          <a:endParaRPr lang="hr-HR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B4BF1D-A474-45CF-B4AC-FC4E05C123BB}" type="parTrans" cxnId="{3F5D3854-3127-4347-87DE-CDEE18FAAE35}">
      <dgm:prSet/>
      <dgm:spPr/>
      <dgm:t>
        <a:bodyPr/>
        <a:lstStyle/>
        <a:p>
          <a:endParaRPr lang="hr-HR"/>
        </a:p>
      </dgm:t>
    </dgm:pt>
    <dgm:pt modelId="{135C402B-EF03-4DC8-81CB-BDAEAAA73F85}" type="sibTrans" cxnId="{3F5D3854-3127-4347-87DE-CDEE18FAAE35}">
      <dgm:prSet/>
      <dgm:spPr/>
      <dgm:t>
        <a:bodyPr/>
        <a:lstStyle/>
        <a:p>
          <a:endParaRPr lang="hr-HR"/>
        </a:p>
      </dgm:t>
    </dgm:pt>
    <dgm:pt modelId="{198540E9-FA25-4D42-A60D-78DE2A78DD5E}" type="pres">
      <dgm:prSet presAssocID="{36FAAF70-710D-443A-A6B3-B93EB48BF9E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21CD058-F83C-4E63-A1D9-84EADB15CBC7}" type="pres">
      <dgm:prSet presAssocID="{E9C5E294-33F4-4793-A964-30832AE1F7C0}" presName="compNode" presStyleCnt="0"/>
      <dgm:spPr/>
    </dgm:pt>
    <dgm:pt modelId="{E152FF35-044B-49C0-8D79-5EADA55FE34B}" type="pres">
      <dgm:prSet presAssocID="{E9C5E294-33F4-4793-A964-30832AE1F7C0}" presName="aNode" presStyleLbl="bgShp" presStyleIdx="0" presStyleCnt="3" custLinFactNeighborX="-38"/>
      <dgm:spPr/>
      <dgm:t>
        <a:bodyPr/>
        <a:lstStyle/>
        <a:p>
          <a:endParaRPr lang="hr-HR"/>
        </a:p>
      </dgm:t>
    </dgm:pt>
    <dgm:pt modelId="{966D81E5-1A62-4476-BC59-ED3C8D84F09B}" type="pres">
      <dgm:prSet presAssocID="{E9C5E294-33F4-4793-A964-30832AE1F7C0}" presName="textNode" presStyleLbl="bgShp" presStyleIdx="0" presStyleCnt="3"/>
      <dgm:spPr/>
      <dgm:t>
        <a:bodyPr/>
        <a:lstStyle/>
        <a:p>
          <a:endParaRPr lang="hr-HR"/>
        </a:p>
      </dgm:t>
    </dgm:pt>
    <dgm:pt modelId="{52582EC7-3714-41C9-85E1-F5276DCE1012}" type="pres">
      <dgm:prSet presAssocID="{E9C5E294-33F4-4793-A964-30832AE1F7C0}" presName="compChildNode" presStyleCnt="0"/>
      <dgm:spPr/>
    </dgm:pt>
    <dgm:pt modelId="{3931C104-E01D-47DA-AEA2-BFABD8B0ED0F}" type="pres">
      <dgm:prSet presAssocID="{E9C5E294-33F4-4793-A964-30832AE1F7C0}" presName="theInnerList" presStyleCnt="0"/>
      <dgm:spPr/>
    </dgm:pt>
    <dgm:pt modelId="{7B1D4D21-0920-416F-A87D-4CD7DF20102D}" type="pres">
      <dgm:prSet presAssocID="{5F66732F-E050-4BD7-95B2-046163C97DC7}" presName="childNode" presStyleLbl="node1" presStyleIdx="0" presStyleCnt="3" custScaleY="452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6AA521A-C627-46F4-86B9-F53C1F813458}" type="pres">
      <dgm:prSet presAssocID="{E9C5E294-33F4-4793-A964-30832AE1F7C0}" presName="aSpace" presStyleCnt="0"/>
      <dgm:spPr/>
    </dgm:pt>
    <dgm:pt modelId="{740FD8B8-EA66-4997-8424-6BF67EFF40F6}" type="pres">
      <dgm:prSet presAssocID="{FCA7CF67-F54C-44B3-B9F9-8C1A8AFE1108}" presName="compNode" presStyleCnt="0"/>
      <dgm:spPr/>
    </dgm:pt>
    <dgm:pt modelId="{4B36B9AD-BF03-4DD8-A13C-BDC5F95DA745}" type="pres">
      <dgm:prSet presAssocID="{FCA7CF67-F54C-44B3-B9F9-8C1A8AFE1108}" presName="aNode" presStyleLbl="bgShp" presStyleIdx="1" presStyleCnt="3" custLinFactNeighborX="470"/>
      <dgm:spPr/>
      <dgm:t>
        <a:bodyPr/>
        <a:lstStyle/>
        <a:p>
          <a:endParaRPr lang="hr-HR"/>
        </a:p>
      </dgm:t>
    </dgm:pt>
    <dgm:pt modelId="{135B2224-B3E4-4475-9483-DDB0E6B7A82E}" type="pres">
      <dgm:prSet presAssocID="{FCA7CF67-F54C-44B3-B9F9-8C1A8AFE1108}" presName="textNode" presStyleLbl="bgShp" presStyleIdx="1" presStyleCnt="3"/>
      <dgm:spPr/>
      <dgm:t>
        <a:bodyPr/>
        <a:lstStyle/>
        <a:p>
          <a:endParaRPr lang="hr-HR"/>
        </a:p>
      </dgm:t>
    </dgm:pt>
    <dgm:pt modelId="{7688C8D2-16B7-4449-BB1F-AADB137F16C9}" type="pres">
      <dgm:prSet presAssocID="{FCA7CF67-F54C-44B3-B9F9-8C1A8AFE1108}" presName="compChildNode" presStyleCnt="0"/>
      <dgm:spPr/>
    </dgm:pt>
    <dgm:pt modelId="{11339DBF-E87D-4D56-AA09-7F6FA3A89843}" type="pres">
      <dgm:prSet presAssocID="{FCA7CF67-F54C-44B3-B9F9-8C1A8AFE1108}" presName="theInnerList" presStyleCnt="0"/>
      <dgm:spPr/>
    </dgm:pt>
    <dgm:pt modelId="{A8699546-DB5F-423C-BEB9-31D9F437126D}" type="pres">
      <dgm:prSet presAssocID="{AF08AAEF-E8D7-48F8-9BBA-49ED7186FE8A}" presName="childNode" presStyleLbl="node1" presStyleIdx="1" presStyleCnt="3" custScaleY="44767" custLinFactNeighborX="-176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CCF6A1-7FD6-46C7-8392-AB30D4265D3F}" type="pres">
      <dgm:prSet presAssocID="{FCA7CF67-F54C-44B3-B9F9-8C1A8AFE1108}" presName="aSpace" presStyleCnt="0"/>
      <dgm:spPr/>
    </dgm:pt>
    <dgm:pt modelId="{D336665B-E36C-476B-AC9A-3E88FAB72041}" type="pres">
      <dgm:prSet presAssocID="{79F8B0E9-028A-42B4-B8E3-71800006A364}" presName="compNode" presStyleCnt="0"/>
      <dgm:spPr/>
    </dgm:pt>
    <dgm:pt modelId="{E88BFCF2-3366-4E4E-A8A2-75AFE1AFEEEE}" type="pres">
      <dgm:prSet presAssocID="{79F8B0E9-028A-42B4-B8E3-71800006A364}" presName="aNode" presStyleLbl="bgShp" presStyleIdx="2" presStyleCnt="3"/>
      <dgm:spPr/>
      <dgm:t>
        <a:bodyPr/>
        <a:lstStyle/>
        <a:p>
          <a:endParaRPr lang="hr-HR"/>
        </a:p>
      </dgm:t>
    </dgm:pt>
    <dgm:pt modelId="{1A802485-F594-419C-8646-085EB7123CFB}" type="pres">
      <dgm:prSet presAssocID="{79F8B0E9-028A-42B4-B8E3-71800006A364}" presName="textNode" presStyleLbl="bgShp" presStyleIdx="2" presStyleCnt="3"/>
      <dgm:spPr/>
      <dgm:t>
        <a:bodyPr/>
        <a:lstStyle/>
        <a:p>
          <a:endParaRPr lang="hr-HR"/>
        </a:p>
      </dgm:t>
    </dgm:pt>
    <dgm:pt modelId="{BA05DC52-2F0C-4E08-B605-F0043ED47AB0}" type="pres">
      <dgm:prSet presAssocID="{79F8B0E9-028A-42B4-B8E3-71800006A364}" presName="compChildNode" presStyleCnt="0"/>
      <dgm:spPr/>
    </dgm:pt>
    <dgm:pt modelId="{F693AED8-7D9A-46CA-A697-F3F0CB866390}" type="pres">
      <dgm:prSet presAssocID="{79F8B0E9-028A-42B4-B8E3-71800006A364}" presName="theInnerList" presStyleCnt="0"/>
      <dgm:spPr/>
    </dgm:pt>
    <dgm:pt modelId="{BC2ED9C1-743F-4068-BA23-1C54873A2245}" type="pres">
      <dgm:prSet presAssocID="{BDA66D57-1236-46D0-8FA7-898A3008F782}" presName="childNode" presStyleLbl="node1" presStyleIdx="2" presStyleCnt="3" custScaleY="42551" custLinFactNeighborX="-1616" custLinFactNeighborY="-76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12435ED-D707-456F-894A-5EAA90A6E7AC}" srcId="{36FAAF70-710D-443A-A6B3-B93EB48BF9ED}" destId="{79F8B0E9-028A-42B4-B8E3-71800006A364}" srcOrd="2" destOrd="0" parTransId="{FA5E0E95-EF9D-4C20-8BA6-137C723B70F9}" sibTransId="{CB60A570-2977-4DF7-9CCE-12C6036267BE}"/>
    <dgm:cxn modelId="{E5D2D35C-219D-49B3-AE03-4E9446861288}" srcId="{FCA7CF67-F54C-44B3-B9F9-8C1A8AFE1108}" destId="{AF08AAEF-E8D7-48F8-9BBA-49ED7186FE8A}" srcOrd="0" destOrd="0" parTransId="{A025FACC-6402-479D-B761-8A19097383FC}" sibTransId="{429EF511-F4C2-4D64-AD7B-3CD023879965}"/>
    <dgm:cxn modelId="{6299593D-FF96-46C3-BEEC-0FB1D00E8DE7}" type="presOf" srcId="{E9C5E294-33F4-4793-A964-30832AE1F7C0}" destId="{966D81E5-1A62-4476-BC59-ED3C8D84F09B}" srcOrd="1" destOrd="0" presId="urn:microsoft.com/office/officeart/2005/8/layout/lProcess2"/>
    <dgm:cxn modelId="{3F5D3854-3127-4347-87DE-CDEE18FAAE35}" srcId="{79F8B0E9-028A-42B4-B8E3-71800006A364}" destId="{BDA66D57-1236-46D0-8FA7-898A3008F782}" srcOrd="0" destOrd="0" parTransId="{27B4BF1D-A474-45CF-B4AC-FC4E05C123BB}" sibTransId="{135C402B-EF03-4DC8-81CB-BDAEAAA73F85}"/>
    <dgm:cxn modelId="{ED757DE4-8196-4888-9FF0-30678BB71C96}" type="presOf" srcId="{79F8B0E9-028A-42B4-B8E3-71800006A364}" destId="{1A802485-F594-419C-8646-085EB7123CFB}" srcOrd="1" destOrd="0" presId="urn:microsoft.com/office/officeart/2005/8/layout/lProcess2"/>
    <dgm:cxn modelId="{C7D963CD-CCA4-4C8C-B323-686082E9DD5A}" type="presOf" srcId="{FCA7CF67-F54C-44B3-B9F9-8C1A8AFE1108}" destId="{135B2224-B3E4-4475-9483-DDB0E6B7A82E}" srcOrd="1" destOrd="0" presId="urn:microsoft.com/office/officeart/2005/8/layout/lProcess2"/>
    <dgm:cxn modelId="{AD869480-A9E5-4FF7-81ED-062756C330B4}" type="presOf" srcId="{36FAAF70-710D-443A-A6B3-B93EB48BF9ED}" destId="{198540E9-FA25-4D42-A60D-78DE2A78DD5E}" srcOrd="0" destOrd="0" presId="urn:microsoft.com/office/officeart/2005/8/layout/lProcess2"/>
    <dgm:cxn modelId="{144EF3B4-5A73-44EF-9D1A-457729445997}" type="presOf" srcId="{79F8B0E9-028A-42B4-B8E3-71800006A364}" destId="{E88BFCF2-3366-4E4E-A8A2-75AFE1AFEEEE}" srcOrd="0" destOrd="0" presId="urn:microsoft.com/office/officeart/2005/8/layout/lProcess2"/>
    <dgm:cxn modelId="{B2C65D6A-EF39-41C9-8444-28287FEB9C83}" srcId="{36FAAF70-710D-443A-A6B3-B93EB48BF9ED}" destId="{E9C5E294-33F4-4793-A964-30832AE1F7C0}" srcOrd="0" destOrd="0" parTransId="{3074F195-FA72-4509-A324-2B3020E97781}" sibTransId="{783259FA-A722-4A06-97D3-5366325394D7}"/>
    <dgm:cxn modelId="{A9EDFFCD-3D99-429E-A40D-76982D7EF89F}" type="presOf" srcId="{FCA7CF67-F54C-44B3-B9F9-8C1A8AFE1108}" destId="{4B36B9AD-BF03-4DD8-A13C-BDC5F95DA745}" srcOrd="0" destOrd="0" presId="urn:microsoft.com/office/officeart/2005/8/layout/lProcess2"/>
    <dgm:cxn modelId="{6235269D-F6F5-4F77-9968-A4DB3D5319DA}" type="presOf" srcId="{5F66732F-E050-4BD7-95B2-046163C97DC7}" destId="{7B1D4D21-0920-416F-A87D-4CD7DF20102D}" srcOrd="0" destOrd="0" presId="urn:microsoft.com/office/officeart/2005/8/layout/lProcess2"/>
    <dgm:cxn modelId="{4DFE7118-609D-494C-81EF-DBB9850664AF}" type="presOf" srcId="{BDA66D57-1236-46D0-8FA7-898A3008F782}" destId="{BC2ED9C1-743F-4068-BA23-1C54873A2245}" srcOrd="0" destOrd="0" presId="urn:microsoft.com/office/officeart/2005/8/layout/lProcess2"/>
    <dgm:cxn modelId="{621EA8D3-3A49-4F3D-B99C-5E38FB866D75}" type="presOf" srcId="{E9C5E294-33F4-4793-A964-30832AE1F7C0}" destId="{E152FF35-044B-49C0-8D79-5EADA55FE34B}" srcOrd="0" destOrd="0" presId="urn:microsoft.com/office/officeart/2005/8/layout/lProcess2"/>
    <dgm:cxn modelId="{178A8539-FEA7-44F5-A0AF-BB13086DBB3F}" srcId="{36FAAF70-710D-443A-A6B3-B93EB48BF9ED}" destId="{FCA7CF67-F54C-44B3-B9F9-8C1A8AFE1108}" srcOrd="1" destOrd="0" parTransId="{887E1496-7BBF-4A64-BB9E-E689B681CCEC}" sibTransId="{28D6931E-47B6-44C7-A625-F4EBE6CE8B97}"/>
    <dgm:cxn modelId="{2497DBC4-B177-4979-80AD-5D0CF2810DC7}" srcId="{E9C5E294-33F4-4793-A964-30832AE1F7C0}" destId="{5F66732F-E050-4BD7-95B2-046163C97DC7}" srcOrd="0" destOrd="0" parTransId="{941AC55F-D143-406B-AC3F-C67D135BE11A}" sibTransId="{B1695C79-8E50-4E93-B7E5-015706774C0F}"/>
    <dgm:cxn modelId="{5A0460C6-A17E-4248-9459-E0FD4D66DFA1}" type="presOf" srcId="{AF08AAEF-E8D7-48F8-9BBA-49ED7186FE8A}" destId="{A8699546-DB5F-423C-BEB9-31D9F437126D}" srcOrd="0" destOrd="0" presId="urn:microsoft.com/office/officeart/2005/8/layout/lProcess2"/>
    <dgm:cxn modelId="{3221E6CF-6EE1-4372-9197-9CD2BD06CFBF}" type="presParOf" srcId="{198540E9-FA25-4D42-A60D-78DE2A78DD5E}" destId="{E21CD058-F83C-4E63-A1D9-84EADB15CBC7}" srcOrd="0" destOrd="0" presId="urn:microsoft.com/office/officeart/2005/8/layout/lProcess2"/>
    <dgm:cxn modelId="{5A4C1809-5CFD-4F94-90A3-D89C3FAADC30}" type="presParOf" srcId="{E21CD058-F83C-4E63-A1D9-84EADB15CBC7}" destId="{E152FF35-044B-49C0-8D79-5EADA55FE34B}" srcOrd="0" destOrd="0" presId="urn:microsoft.com/office/officeart/2005/8/layout/lProcess2"/>
    <dgm:cxn modelId="{202CFF94-A321-4C0E-809C-0E5A2B2EF753}" type="presParOf" srcId="{E21CD058-F83C-4E63-A1D9-84EADB15CBC7}" destId="{966D81E5-1A62-4476-BC59-ED3C8D84F09B}" srcOrd="1" destOrd="0" presId="urn:microsoft.com/office/officeart/2005/8/layout/lProcess2"/>
    <dgm:cxn modelId="{6F17CA75-BD19-40A2-BFFC-B2E3D6DC06AE}" type="presParOf" srcId="{E21CD058-F83C-4E63-A1D9-84EADB15CBC7}" destId="{52582EC7-3714-41C9-85E1-F5276DCE1012}" srcOrd="2" destOrd="0" presId="urn:microsoft.com/office/officeart/2005/8/layout/lProcess2"/>
    <dgm:cxn modelId="{48AAFEDA-0A52-44CD-91A2-B04F576080EF}" type="presParOf" srcId="{52582EC7-3714-41C9-85E1-F5276DCE1012}" destId="{3931C104-E01D-47DA-AEA2-BFABD8B0ED0F}" srcOrd="0" destOrd="0" presId="urn:microsoft.com/office/officeart/2005/8/layout/lProcess2"/>
    <dgm:cxn modelId="{3A6746D6-5E5A-41E5-A763-BCD61C0732E6}" type="presParOf" srcId="{3931C104-E01D-47DA-AEA2-BFABD8B0ED0F}" destId="{7B1D4D21-0920-416F-A87D-4CD7DF20102D}" srcOrd="0" destOrd="0" presId="urn:microsoft.com/office/officeart/2005/8/layout/lProcess2"/>
    <dgm:cxn modelId="{DD7C111F-7D96-47A2-B70A-B9A27E4583FE}" type="presParOf" srcId="{198540E9-FA25-4D42-A60D-78DE2A78DD5E}" destId="{66AA521A-C627-46F4-86B9-F53C1F813458}" srcOrd="1" destOrd="0" presId="urn:microsoft.com/office/officeart/2005/8/layout/lProcess2"/>
    <dgm:cxn modelId="{E1E0F953-B6A6-436E-AF62-DDE4800005E4}" type="presParOf" srcId="{198540E9-FA25-4D42-A60D-78DE2A78DD5E}" destId="{740FD8B8-EA66-4997-8424-6BF67EFF40F6}" srcOrd="2" destOrd="0" presId="urn:microsoft.com/office/officeart/2005/8/layout/lProcess2"/>
    <dgm:cxn modelId="{19250D59-A995-4BDE-9B0D-74F4B80FFFCA}" type="presParOf" srcId="{740FD8B8-EA66-4997-8424-6BF67EFF40F6}" destId="{4B36B9AD-BF03-4DD8-A13C-BDC5F95DA745}" srcOrd="0" destOrd="0" presId="urn:microsoft.com/office/officeart/2005/8/layout/lProcess2"/>
    <dgm:cxn modelId="{A097D68A-49FC-41CB-A118-E9B4AFC79CE3}" type="presParOf" srcId="{740FD8B8-EA66-4997-8424-6BF67EFF40F6}" destId="{135B2224-B3E4-4475-9483-DDB0E6B7A82E}" srcOrd="1" destOrd="0" presId="urn:microsoft.com/office/officeart/2005/8/layout/lProcess2"/>
    <dgm:cxn modelId="{5CE432A0-005C-404A-A454-349313C845A9}" type="presParOf" srcId="{740FD8B8-EA66-4997-8424-6BF67EFF40F6}" destId="{7688C8D2-16B7-4449-BB1F-AADB137F16C9}" srcOrd="2" destOrd="0" presId="urn:microsoft.com/office/officeart/2005/8/layout/lProcess2"/>
    <dgm:cxn modelId="{CA804B25-077F-46C2-BB8C-6FEE8391D24B}" type="presParOf" srcId="{7688C8D2-16B7-4449-BB1F-AADB137F16C9}" destId="{11339DBF-E87D-4D56-AA09-7F6FA3A89843}" srcOrd="0" destOrd="0" presId="urn:microsoft.com/office/officeart/2005/8/layout/lProcess2"/>
    <dgm:cxn modelId="{571DFAB9-778F-400A-900F-5A8D18808C79}" type="presParOf" srcId="{11339DBF-E87D-4D56-AA09-7F6FA3A89843}" destId="{A8699546-DB5F-423C-BEB9-31D9F437126D}" srcOrd="0" destOrd="0" presId="urn:microsoft.com/office/officeart/2005/8/layout/lProcess2"/>
    <dgm:cxn modelId="{79D276E6-A9D6-42F5-B6A8-0BB5618B130F}" type="presParOf" srcId="{198540E9-FA25-4D42-A60D-78DE2A78DD5E}" destId="{15CCF6A1-7FD6-46C7-8392-AB30D4265D3F}" srcOrd="3" destOrd="0" presId="urn:microsoft.com/office/officeart/2005/8/layout/lProcess2"/>
    <dgm:cxn modelId="{0A8D8892-B21C-4E27-91A1-6372F7DA404D}" type="presParOf" srcId="{198540E9-FA25-4D42-A60D-78DE2A78DD5E}" destId="{D336665B-E36C-476B-AC9A-3E88FAB72041}" srcOrd="4" destOrd="0" presId="urn:microsoft.com/office/officeart/2005/8/layout/lProcess2"/>
    <dgm:cxn modelId="{A90894DA-F1DF-4573-B426-0A660CC2BF02}" type="presParOf" srcId="{D336665B-E36C-476B-AC9A-3E88FAB72041}" destId="{E88BFCF2-3366-4E4E-A8A2-75AFE1AFEEEE}" srcOrd="0" destOrd="0" presId="urn:microsoft.com/office/officeart/2005/8/layout/lProcess2"/>
    <dgm:cxn modelId="{959F34DC-5263-41F2-823A-A3427522FCDE}" type="presParOf" srcId="{D336665B-E36C-476B-AC9A-3E88FAB72041}" destId="{1A802485-F594-419C-8646-085EB7123CFB}" srcOrd="1" destOrd="0" presId="urn:microsoft.com/office/officeart/2005/8/layout/lProcess2"/>
    <dgm:cxn modelId="{E00F078B-839D-46B4-859B-93F0E4A7ABFB}" type="presParOf" srcId="{D336665B-E36C-476B-AC9A-3E88FAB72041}" destId="{BA05DC52-2F0C-4E08-B605-F0043ED47AB0}" srcOrd="2" destOrd="0" presId="urn:microsoft.com/office/officeart/2005/8/layout/lProcess2"/>
    <dgm:cxn modelId="{DA1EA022-D8A2-49E0-BED3-FDD75FAD7F1E}" type="presParOf" srcId="{BA05DC52-2F0C-4E08-B605-F0043ED47AB0}" destId="{F693AED8-7D9A-46CA-A697-F3F0CB866390}" srcOrd="0" destOrd="0" presId="urn:microsoft.com/office/officeart/2005/8/layout/lProcess2"/>
    <dgm:cxn modelId="{AD123DF9-6DD1-4A3F-9D0A-535A666E0447}" type="presParOf" srcId="{F693AED8-7D9A-46CA-A697-F3F0CB866390}" destId="{BC2ED9C1-743F-4068-BA23-1C54873A2245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22B767-287E-49DD-B43B-79523A1438D9}" type="doc">
      <dgm:prSet loTypeId="urn:microsoft.com/office/officeart/2005/8/layout/gear1" loCatId="relationship" qsTypeId="urn:microsoft.com/office/officeart/2005/8/quickstyle/simple3" qsCatId="simple" csTypeId="urn:microsoft.com/office/officeart/2005/8/colors/colorful2" csCatId="colorful" phldr="1"/>
      <dgm:spPr/>
    </dgm:pt>
    <dgm:pt modelId="{C8E1C415-25F6-4BAB-8964-BB37CE16B045}">
      <dgm:prSet phldrT="[Tekst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hr-HR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OBŽ</a:t>
          </a:r>
          <a:endParaRPr lang="hr-HR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BEBA63-4DD2-4515-B458-49BA7DE863E9}" type="parTrans" cxnId="{BC124AF9-2E80-469D-9A80-CDE3797331AD}">
      <dgm:prSet/>
      <dgm:spPr/>
      <dgm:t>
        <a:bodyPr/>
        <a:lstStyle/>
        <a:p>
          <a:endParaRPr lang="hr-HR"/>
        </a:p>
      </dgm:t>
    </dgm:pt>
    <dgm:pt modelId="{3140C3C5-FACB-46F9-9AA6-7C99F6708038}" type="sibTrans" cxnId="{BC124AF9-2E80-469D-9A80-CDE3797331AD}">
      <dgm:prSet/>
      <dgm:spPr/>
      <dgm:t>
        <a:bodyPr/>
        <a:lstStyle/>
        <a:p>
          <a:endParaRPr lang="hr-HR"/>
        </a:p>
      </dgm:t>
    </dgm:pt>
    <dgm:pt modelId="{2A9CD5B1-41C4-4070-AAB8-4DDF78EB9CD5}">
      <dgm:prSet phldrT="[Tekst]"/>
      <dgm:spPr/>
      <dgm:t>
        <a:bodyPr/>
        <a:lstStyle/>
        <a:p>
          <a:r>
            <a:rPr lang="hr-HR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RRA </a:t>
          </a:r>
          <a:r>
            <a:rPr lang="hr-HR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SiB</a:t>
          </a:r>
          <a:endParaRPr lang="hr-HR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0CFD80-85CB-45BC-9A34-1B7CEB869B40}" type="parTrans" cxnId="{FD3F0C16-D74E-48E1-A138-86CFAE810336}">
      <dgm:prSet/>
      <dgm:spPr/>
      <dgm:t>
        <a:bodyPr/>
        <a:lstStyle/>
        <a:p>
          <a:endParaRPr lang="hr-HR"/>
        </a:p>
      </dgm:t>
    </dgm:pt>
    <dgm:pt modelId="{56AC8315-2677-4E72-A84E-6064E5A85E34}" type="sibTrans" cxnId="{FD3F0C16-D74E-48E1-A138-86CFAE810336}">
      <dgm:prSet/>
      <dgm:spPr/>
      <dgm:t>
        <a:bodyPr/>
        <a:lstStyle/>
        <a:p>
          <a:endParaRPr lang="hr-HR"/>
        </a:p>
      </dgm:t>
    </dgm:pt>
    <dgm:pt modelId="{A31D7DDE-C4EC-4886-B999-AA577D0A47E3}">
      <dgm:prSet phldrT="[Tekst]"/>
      <dgm:spPr/>
      <dgm:t>
        <a:bodyPr/>
        <a:lstStyle/>
        <a:p>
          <a:r>
            <a:rPr lang="hr-HR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Škole partneri</a:t>
          </a:r>
          <a:endParaRPr lang="hr-HR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FCD48A-2915-411B-ADA6-1EF6D65894E9}" type="parTrans" cxnId="{451AC2A5-D83D-4AB8-A77D-F9DDBFA8AFC9}">
      <dgm:prSet/>
      <dgm:spPr/>
      <dgm:t>
        <a:bodyPr/>
        <a:lstStyle/>
        <a:p>
          <a:endParaRPr lang="hr-HR"/>
        </a:p>
      </dgm:t>
    </dgm:pt>
    <dgm:pt modelId="{9E099A42-4066-420D-8459-1913ACD4E480}" type="sibTrans" cxnId="{451AC2A5-D83D-4AB8-A77D-F9DDBFA8AFC9}">
      <dgm:prSet/>
      <dgm:spPr/>
      <dgm:t>
        <a:bodyPr/>
        <a:lstStyle/>
        <a:p>
          <a:endParaRPr lang="hr-HR"/>
        </a:p>
      </dgm:t>
    </dgm:pt>
    <dgm:pt modelId="{0AA8C963-B75A-40A6-B4D1-4FE4BC56205F}" type="pres">
      <dgm:prSet presAssocID="{3722B767-287E-49DD-B43B-79523A1438D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1143715-952C-4246-891B-AFA5FCFFB917}" type="pres">
      <dgm:prSet presAssocID="{C8E1C415-25F6-4BAB-8964-BB37CE16B045}" presName="gear1" presStyleLbl="node1" presStyleIdx="0" presStyleCnt="3" custLinFactNeighborX="-272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B25128-EE00-4B86-9C23-D56389A82CC1}" type="pres">
      <dgm:prSet presAssocID="{C8E1C415-25F6-4BAB-8964-BB37CE16B045}" presName="gear1srcNode" presStyleLbl="node1" presStyleIdx="0" presStyleCnt="3"/>
      <dgm:spPr/>
      <dgm:t>
        <a:bodyPr/>
        <a:lstStyle/>
        <a:p>
          <a:endParaRPr lang="hr-HR"/>
        </a:p>
      </dgm:t>
    </dgm:pt>
    <dgm:pt modelId="{668986BD-BB4C-490B-8A7F-86F82A75CBC3}" type="pres">
      <dgm:prSet presAssocID="{C8E1C415-25F6-4BAB-8964-BB37CE16B045}" presName="gear1dstNode" presStyleLbl="node1" presStyleIdx="0" presStyleCnt="3"/>
      <dgm:spPr/>
      <dgm:t>
        <a:bodyPr/>
        <a:lstStyle/>
        <a:p>
          <a:endParaRPr lang="hr-HR"/>
        </a:p>
      </dgm:t>
    </dgm:pt>
    <dgm:pt modelId="{C60812A1-2BB0-4902-9338-6C8DC34850C3}" type="pres">
      <dgm:prSet presAssocID="{2A9CD5B1-41C4-4070-AAB8-4DDF78EB9CD5}" presName="gear2" presStyleLbl="node1" presStyleIdx="1" presStyleCnt="3" custScaleX="141071" custScaleY="140268" custLinFactNeighborX="-4286" custLinFactNeighborY="2089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4CFC13C-B8C8-47F5-98B7-562AC72E5A21}" type="pres">
      <dgm:prSet presAssocID="{2A9CD5B1-41C4-4070-AAB8-4DDF78EB9CD5}" presName="gear2srcNode" presStyleLbl="node1" presStyleIdx="1" presStyleCnt="3"/>
      <dgm:spPr/>
      <dgm:t>
        <a:bodyPr/>
        <a:lstStyle/>
        <a:p>
          <a:endParaRPr lang="hr-HR"/>
        </a:p>
      </dgm:t>
    </dgm:pt>
    <dgm:pt modelId="{65A45E8A-0121-4615-B7EE-02C80E023948}" type="pres">
      <dgm:prSet presAssocID="{2A9CD5B1-41C4-4070-AAB8-4DDF78EB9CD5}" presName="gear2dstNode" presStyleLbl="node1" presStyleIdx="1" presStyleCnt="3"/>
      <dgm:spPr/>
      <dgm:t>
        <a:bodyPr/>
        <a:lstStyle/>
        <a:p>
          <a:endParaRPr lang="hr-HR"/>
        </a:p>
      </dgm:t>
    </dgm:pt>
    <dgm:pt modelId="{CD28F739-6A90-4BD4-8ECE-F09DBEFDE26A}" type="pres">
      <dgm:prSet presAssocID="{A31D7DDE-C4EC-4886-B999-AA577D0A47E3}" presName="gear3" presStyleLbl="node1" presStyleIdx="2" presStyleCnt="3" custLinFactNeighborX="10268" custLinFactNeighborY="25893"/>
      <dgm:spPr/>
      <dgm:t>
        <a:bodyPr/>
        <a:lstStyle/>
        <a:p>
          <a:endParaRPr lang="hr-HR"/>
        </a:p>
      </dgm:t>
    </dgm:pt>
    <dgm:pt modelId="{97BEA3B9-1025-4122-834A-B52E7F6B5BB9}" type="pres">
      <dgm:prSet presAssocID="{A31D7DDE-C4EC-4886-B999-AA577D0A47E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D67C52-91FA-4393-8CE9-E57E729EC40C}" type="pres">
      <dgm:prSet presAssocID="{A31D7DDE-C4EC-4886-B999-AA577D0A47E3}" presName="gear3srcNode" presStyleLbl="node1" presStyleIdx="2" presStyleCnt="3"/>
      <dgm:spPr/>
      <dgm:t>
        <a:bodyPr/>
        <a:lstStyle/>
        <a:p>
          <a:endParaRPr lang="hr-HR"/>
        </a:p>
      </dgm:t>
    </dgm:pt>
    <dgm:pt modelId="{6DAAF7A1-C0A2-4761-B307-A76F57A8CF86}" type="pres">
      <dgm:prSet presAssocID="{A31D7DDE-C4EC-4886-B999-AA577D0A47E3}" presName="gear3dstNode" presStyleLbl="node1" presStyleIdx="2" presStyleCnt="3"/>
      <dgm:spPr/>
      <dgm:t>
        <a:bodyPr/>
        <a:lstStyle/>
        <a:p>
          <a:endParaRPr lang="hr-HR"/>
        </a:p>
      </dgm:t>
    </dgm:pt>
    <dgm:pt modelId="{36D4726C-6179-4960-9EF8-0850EBFCC39C}" type="pres">
      <dgm:prSet presAssocID="{3140C3C5-FACB-46F9-9AA6-7C99F6708038}" presName="connector1" presStyleLbl="sibTrans2D1" presStyleIdx="0" presStyleCnt="3" custLinFactNeighborX="-1456" custLinFactNeighborY="-10114"/>
      <dgm:spPr/>
      <dgm:t>
        <a:bodyPr/>
        <a:lstStyle/>
        <a:p>
          <a:endParaRPr lang="hr-HR"/>
        </a:p>
      </dgm:t>
    </dgm:pt>
    <dgm:pt modelId="{D066281E-42C9-4519-8E2D-AACA3D9592EF}" type="pres">
      <dgm:prSet presAssocID="{56AC8315-2677-4E72-A84E-6064E5A85E34}" presName="connector2" presStyleLbl="sibTrans2D1" presStyleIdx="1" presStyleCnt="3" custAng="16200000" custLinFactNeighborX="48900" custLinFactNeighborY="44826"/>
      <dgm:spPr/>
      <dgm:t>
        <a:bodyPr/>
        <a:lstStyle/>
        <a:p>
          <a:endParaRPr lang="hr-HR"/>
        </a:p>
      </dgm:t>
    </dgm:pt>
    <dgm:pt modelId="{DBAEB9CB-C39F-4E6E-8429-047ABF61F100}" type="pres">
      <dgm:prSet presAssocID="{9E099A42-4066-420D-8459-1913ACD4E480}" presName="connector3" presStyleLbl="sibTrans2D1" presStyleIdx="2" presStyleCnt="3" custAng="3015086" custLinFactNeighborX="-28890" custLinFactNeighborY="51677"/>
      <dgm:spPr/>
      <dgm:t>
        <a:bodyPr/>
        <a:lstStyle/>
        <a:p>
          <a:endParaRPr lang="hr-HR"/>
        </a:p>
      </dgm:t>
    </dgm:pt>
  </dgm:ptLst>
  <dgm:cxnLst>
    <dgm:cxn modelId="{BC124AF9-2E80-469D-9A80-CDE3797331AD}" srcId="{3722B767-287E-49DD-B43B-79523A1438D9}" destId="{C8E1C415-25F6-4BAB-8964-BB37CE16B045}" srcOrd="0" destOrd="0" parTransId="{78BEBA63-4DD2-4515-B458-49BA7DE863E9}" sibTransId="{3140C3C5-FACB-46F9-9AA6-7C99F6708038}"/>
    <dgm:cxn modelId="{9906BEA4-0E3B-43B1-BC47-A02A5989F447}" type="presOf" srcId="{3722B767-287E-49DD-B43B-79523A1438D9}" destId="{0AA8C963-B75A-40A6-B4D1-4FE4BC56205F}" srcOrd="0" destOrd="0" presId="urn:microsoft.com/office/officeart/2005/8/layout/gear1"/>
    <dgm:cxn modelId="{A7046C28-3ACD-4B78-9A51-FC256A80DD79}" type="presOf" srcId="{2A9CD5B1-41C4-4070-AAB8-4DDF78EB9CD5}" destId="{94CFC13C-B8C8-47F5-98B7-562AC72E5A21}" srcOrd="1" destOrd="0" presId="urn:microsoft.com/office/officeart/2005/8/layout/gear1"/>
    <dgm:cxn modelId="{7E9D00B3-AA7E-43D1-BEA8-CE331CD659EC}" type="presOf" srcId="{C8E1C415-25F6-4BAB-8964-BB37CE16B045}" destId="{01143715-952C-4246-891B-AFA5FCFFB917}" srcOrd="0" destOrd="0" presId="urn:microsoft.com/office/officeart/2005/8/layout/gear1"/>
    <dgm:cxn modelId="{451AC2A5-D83D-4AB8-A77D-F9DDBFA8AFC9}" srcId="{3722B767-287E-49DD-B43B-79523A1438D9}" destId="{A31D7DDE-C4EC-4886-B999-AA577D0A47E3}" srcOrd="2" destOrd="0" parTransId="{EAFCD48A-2915-411B-ADA6-1EF6D65894E9}" sibTransId="{9E099A42-4066-420D-8459-1913ACD4E480}"/>
    <dgm:cxn modelId="{7EA3240F-2077-40C4-AFF8-6BC789CF6764}" type="presOf" srcId="{9E099A42-4066-420D-8459-1913ACD4E480}" destId="{DBAEB9CB-C39F-4E6E-8429-047ABF61F100}" srcOrd="0" destOrd="0" presId="urn:microsoft.com/office/officeart/2005/8/layout/gear1"/>
    <dgm:cxn modelId="{107753B4-88EA-4943-B45B-E51F2C661C3A}" type="presOf" srcId="{C8E1C415-25F6-4BAB-8964-BB37CE16B045}" destId="{F7B25128-EE00-4B86-9C23-D56389A82CC1}" srcOrd="1" destOrd="0" presId="urn:microsoft.com/office/officeart/2005/8/layout/gear1"/>
    <dgm:cxn modelId="{F3F80147-5612-480E-9017-9418D2F12AD1}" type="presOf" srcId="{C8E1C415-25F6-4BAB-8964-BB37CE16B045}" destId="{668986BD-BB4C-490B-8A7F-86F82A75CBC3}" srcOrd="2" destOrd="0" presId="urn:microsoft.com/office/officeart/2005/8/layout/gear1"/>
    <dgm:cxn modelId="{C85F6A79-EDBE-4FEF-AAEA-4359767C3CC0}" type="presOf" srcId="{A31D7DDE-C4EC-4886-B999-AA577D0A47E3}" destId="{CD28F739-6A90-4BD4-8ECE-F09DBEFDE26A}" srcOrd="0" destOrd="0" presId="urn:microsoft.com/office/officeart/2005/8/layout/gear1"/>
    <dgm:cxn modelId="{8410342C-4D8B-474F-8577-07C3114E21C4}" type="presOf" srcId="{3140C3C5-FACB-46F9-9AA6-7C99F6708038}" destId="{36D4726C-6179-4960-9EF8-0850EBFCC39C}" srcOrd="0" destOrd="0" presId="urn:microsoft.com/office/officeart/2005/8/layout/gear1"/>
    <dgm:cxn modelId="{4E35682A-3331-43ED-BC90-FE7393DE12DB}" type="presOf" srcId="{56AC8315-2677-4E72-A84E-6064E5A85E34}" destId="{D066281E-42C9-4519-8E2D-AACA3D9592EF}" srcOrd="0" destOrd="0" presId="urn:microsoft.com/office/officeart/2005/8/layout/gear1"/>
    <dgm:cxn modelId="{457E14CD-4BFA-4511-9ED8-88EB9BFCC2F9}" type="presOf" srcId="{A31D7DDE-C4EC-4886-B999-AA577D0A47E3}" destId="{19D67C52-91FA-4393-8CE9-E57E729EC40C}" srcOrd="2" destOrd="0" presId="urn:microsoft.com/office/officeart/2005/8/layout/gear1"/>
    <dgm:cxn modelId="{FD3F0C16-D74E-48E1-A138-86CFAE810336}" srcId="{3722B767-287E-49DD-B43B-79523A1438D9}" destId="{2A9CD5B1-41C4-4070-AAB8-4DDF78EB9CD5}" srcOrd="1" destOrd="0" parTransId="{160CFD80-85CB-45BC-9A34-1B7CEB869B40}" sibTransId="{56AC8315-2677-4E72-A84E-6064E5A85E34}"/>
    <dgm:cxn modelId="{B224D741-B149-40D1-8329-1B37B93F9562}" type="presOf" srcId="{A31D7DDE-C4EC-4886-B999-AA577D0A47E3}" destId="{97BEA3B9-1025-4122-834A-B52E7F6B5BB9}" srcOrd="1" destOrd="0" presId="urn:microsoft.com/office/officeart/2005/8/layout/gear1"/>
    <dgm:cxn modelId="{F96E6ED5-7A13-4387-BCB4-184DA02F8A2D}" type="presOf" srcId="{2A9CD5B1-41C4-4070-AAB8-4DDF78EB9CD5}" destId="{C60812A1-2BB0-4902-9338-6C8DC34850C3}" srcOrd="0" destOrd="0" presId="urn:microsoft.com/office/officeart/2005/8/layout/gear1"/>
    <dgm:cxn modelId="{78FD4522-F415-426E-97E2-8378FAF3BEFD}" type="presOf" srcId="{A31D7DDE-C4EC-4886-B999-AA577D0A47E3}" destId="{6DAAF7A1-C0A2-4761-B307-A76F57A8CF86}" srcOrd="3" destOrd="0" presId="urn:microsoft.com/office/officeart/2005/8/layout/gear1"/>
    <dgm:cxn modelId="{0B21C530-3E02-4A1F-BB3E-497EC4C49155}" type="presOf" srcId="{2A9CD5B1-41C4-4070-AAB8-4DDF78EB9CD5}" destId="{65A45E8A-0121-4615-B7EE-02C80E023948}" srcOrd="2" destOrd="0" presId="urn:microsoft.com/office/officeart/2005/8/layout/gear1"/>
    <dgm:cxn modelId="{159F818E-FB40-4A35-BEE2-C7D6DA1FEF2B}" type="presParOf" srcId="{0AA8C963-B75A-40A6-B4D1-4FE4BC56205F}" destId="{01143715-952C-4246-891B-AFA5FCFFB917}" srcOrd="0" destOrd="0" presId="urn:microsoft.com/office/officeart/2005/8/layout/gear1"/>
    <dgm:cxn modelId="{9535CDFE-032F-4D19-934C-B896FFC6155F}" type="presParOf" srcId="{0AA8C963-B75A-40A6-B4D1-4FE4BC56205F}" destId="{F7B25128-EE00-4B86-9C23-D56389A82CC1}" srcOrd="1" destOrd="0" presId="urn:microsoft.com/office/officeart/2005/8/layout/gear1"/>
    <dgm:cxn modelId="{364B6B34-8EE9-40D3-83BA-965EEC107872}" type="presParOf" srcId="{0AA8C963-B75A-40A6-B4D1-4FE4BC56205F}" destId="{668986BD-BB4C-490B-8A7F-86F82A75CBC3}" srcOrd="2" destOrd="0" presId="urn:microsoft.com/office/officeart/2005/8/layout/gear1"/>
    <dgm:cxn modelId="{71F257CF-24AA-4AEA-B176-BBC664C5339F}" type="presParOf" srcId="{0AA8C963-B75A-40A6-B4D1-4FE4BC56205F}" destId="{C60812A1-2BB0-4902-9338-6C8DC34850C3}" srcOrd="3" destOrd="0" presId="urn:microsoft.com/office/officeart/2005/8/layout/gear1"/>
    <dgm:cxn modelId="{CFA115C5-2F6A-4681-B490-7417F6F7887E}" type="presParOf" srcId="{0AA8C963-B75A-40A6-B4D1-4FE4BC56205F}" destId="{94CFC13C-B8C8-47F5-98B7-562AC72E5A21}" srcOrd="4" destOrd="0" presId="urn:microsoft.com/office/officeart/2005/8/layout/gear1"/>
    <dgm:cxn modelId="{D39E8067-DD65-4791-B508-42DDC9740E2D}" type="presParOf" srcId="{0AA8C963-B75A-40A6-B4D1-4FE4BC56205F}" destId="{65A45E8A-0121-4615-B7EE-02C80E023948}" srcOrd="5" destOrd="0" presId="urn:microsoft.com/office/officeart/2005/8/layout/gear1"/>
    <dgm:cxn modelId="{F04E662D-795D-47F7-A158-499F4840FAC4}" type="presParOf" srcId="{0AA8C963-B75A-40A6-B4D1-4FE4BC56205F}" destId="{CD28F739-6A90-4BD4-8ECE-F09DBEFDE26A}" srcOrd="6" destOrd="0" presId="urn:microsoft.com/office/officeart/2005/8/layout/gear1"/>
    <dgm:cxn modelId="{EBEE598E-4BFA-49D8-AE0B-0A10794CDBEF}" type="presParOf" srcId="{0AA8C963-B75A-40A6-B4D1-4FE4BC56205F}" destId="{97BEA3B9-1025-4122-834A-B52E7F6B5BB9}" srcOrd="7" destOrd="0" presId="urn:microsoft.com/office/officeart/2005/8/layout/gear1"/>
    <dgm:cxn modelId="{7442E0FD-494C-43F0-8B3D-F80987CB5FF7}" type="presParOf" srcId="{0AA8C963-B75A-40A6-B4D1-4FE4BC56205F}" destId="{19D67C52-91FA-4393-8CE9-E57E729EC40C}" srcOrd="8" destOrd="0" presId="urn:microsoft.com/office/officeart/2005/8/layout/gear1"/>
    <dgm:cxn modelId="{359BD814-E453-4085-BC9C-159A6C050E9E}" type="presParOf" srcId="{0AA8C963-B75A-40A6-B4D1-4FE4BC56205F}" destId="{6DAAF7A1-C0A2-4761-B307-A76F57A8CF86}" srcOrd="9" destOrd="0" presId="urn:microsoft.com/office/officeart/2005/8/layout/gear1"/>
    <dgm:cxn modelId="{E2AA454F-0128-4ADA-BCFB-C0B43A9ADC7A}" type="presParOf" srcId="{0AA8C963-B75A-40A6-B4D1-4FE4BC56205F}" destId="{36D4726C-6179-4960-9EF8-0850EBFCC39C}" srcOrd="10" destOrd="0" presId="urn:microsoft.com/office/officeart/2005/8/layout/gear1"/>
    <dgm:cxn modelId="{D6BD9EE3-7E2F-4009-9173-D115DAAFE07F}" type="presParOf" srcId="{0AA8C963-B75A-40A6-B4D1-4FE4BC56205F}" destId="{D066281E-42C9-4519-8E2D-AACA3D9592EF}" srcOrd="11" destOrd="0" presId="urn:microsoft.com/office/officeart/2005/8/layout/gear1"/>
    <dgm:cxn modelId="{90A3298A-54E1-4772-89D7-087F8017986D}" type="presParOf" srcId="{0AA8C963-B75A-40A6-B4D1-4FE4BC56205F}" destId="{DBAEB9CB-C39F-4E6E-8429-047ABF61F10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21662-B062-46F9-B944-60FD211C41FA}">
      <dsp:nvSpPr>
        <dsp:cNvPr id="0" name=""/>
        <dsp:cNvSpPr/>
      </dsp:nvSpPr>
      <dsp:spPr>
        <a:xfrm>
          <a:off x="0" y="0"/>
          <a:ext cx="3840088" cy="959400"/>
        </a:xfrm>
        <a:prstGeom prst="roundRect">
          <a:avLst/>
        </a:prstGeom>
        <a:solidFill>
          <a:srgbClr val="8ED5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Broj učenika:</a:t>
          </a:r>
        </a:p>
      </dsp:txBody>
      <dsp:txXfrm>
        <a:off x="46834" y="46834"/>
        <a:ext cx="3746420" cy="865732"/>
      </dsp:txXfrm>
    </dsp:sp>
    <dsp:sp modelId="{E5AA707A-C4AA-4DCB-970D-96B2EDAE920F}">
      <dsp:nvSpPr>
        <dsp:cNvPr id="0" name=""/>
        <dsp:cNvSpPr/>
      </dsp:nvSpPr>
      <dsp:spPr>
        <a:xfrm>
          <a:off x="0" y="1128063"/>
          <a:ext cx="3840088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3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r-HR" sz="3200" kern="1200" dirty="0"/>
        </a:p>
      </dsp:txBody>
      <dsp:txXfrm>
        <a:off x="0" y="1128063"/>
        <a:ext cx="3840088" cy="678960"/>
      </dsp:txXfrm>
    </dsp:sp>
    <dsp:sp modelId="{70AB49FB-9AD8-49B8-9906-F1ACE981DA72}">
      <dsp:nvSpPr>
        <dsp:cNvPr id="0" name=""/>
        <dsp:cNvSpPr/>
      </dsp:nvSpPr>
      <dsp:spPr>
        <a:xfrm>
          <a:off x="0" y="1519198"/>
          <a:ext cx="3840088" cy="959400"/>
        </a:xfrm>
        <a:prstGeom prst="roundRect">
          <a:avLst/>
        </a:prstGeom>
        <a:solidFill>
          <a:srgbClr val="7499E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Broj pomoćnika</a:t>
          </a:r>
          <a:endParaRPr lang="hr-HR" sz="41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34" y="1566032"/>
        <a:ext cx="3746420" cy="865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21662-B062-46F9-B944-60FD211C41FA}">
      <dsp:nvSpPr>
        <dsp:cNvPr id="0" name=""/>
        <dsp:cNvSpPr/>
      </dsp:nvSpPr>
      <dsp:spPr>
        <a:xfrm>
          <a:off x="0" y="0"/>
          <a:ext cx="3840088" cy="959400"/>
        </a:xfrm>
        <a:prstGeom prst="roundRect">
          <a:avLst/>
        </a:prstGeom>
        <a:solidFill>
          <a:srgbClr val="8ED5E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Broj učenika:</a:t>
          </a:r>
        </a:p>
      </dsp:txBody>
      <dsp:txXfrm>
        <a:off x="46834" y="46834"/>
        <a:ext cx="3746420" cy="865732"/>
      </dsp:txXfrm>
    </dsp:sp>
    <dsp:sp modelId="{E5AA707A-C4AA-4DCB-970D-96B2EDAE920F}">
      <dsp:nvSpPr>
        <dsp:cNvPr id="0" name=""/>
        <dsp:cNvSpPr/>
      </dsp:nvSpPr>
      <dsp:spPr>
        <a:xfrm>
          <a:off x="0" y="1128063"/>
          <a:ext cx="3840088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3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hr-HR" sz="3200" kern="1200" dirty="0"/>
        </a:p>
      </dsp:txBody>
      <dsp:txXfrm>
        <a:off x="0" y="1128063"/>
        <a:ext cx="3840088" cy="678960"/>
      </dsp:txXfrm>
    </dsp:sp>
    <dsp:sp modelId="{70AB49FB-9AD8-49B8-9906-F1ACE981DA72}">
      <dsp:nvSpPr>
        <dsp:cNvPr id="0" name=""/>
        <dsp:cNvSpPr/>
      </dsp:nvSpPr>
      <dsp:spPr>
        <a:xfrm>
          <a:off x="0" y="1519198"/>
          <a:ext cx="3840088" cy="959400"/>
        </a:xfrm>
        <a:prstGeom prst="roundRect">
          <a:avLst/>
        </a:prstGeom>
        <a:solidFill>
          <a:srgbClr val="7499E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Broj pomoćnika</a:t>
          </a:r>
          <a:endParaRPr lang="hr-HR" sz="41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34" y="1566032"/>
        <a:ext cx="3746420" cy="865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BDFFD-41B7-44D6-85E8-AA138F6855B0}">
      <dsp:nvSpPr>
        <dsp:cNvPr id="0" name=""/>
        <dsp:cNvSpPr/>
      </dsp:nvSpPr>
      <dsp:spPr>
        <a:xfrm>
          <a:off x="0" y="865088"/>
          <a:ext cx="628969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F85141-B6A6-4E78-83FA-C62452A8DAE0}">
      <dsp:nvSpPr>
        <dsp:cNvPr id="0" name=""/>
        <dsp:cNvSpPr/>
      </dsp:nvSpPr>
      <dsp:spPr>
        <a:xfrm>
          <a:off x="0" y="253759"/>
          <a:ext cx="4402787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15" tIns="0" rIns="1664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Ukupna bespovratna sredstva:</a:t>
          </a:r>
          <a:endParaRPr lang="hr-HR" sz="2000" kern="1200" dirty="0"/>
        </a:p>
      </dsp:txBody>
      <dsp:txXfrm>
        <a:off x="28821" y="282580"/>
        <a:ext cx="4345145" cy="532758"/>
      </dsp:txXfrm>
    </dsp:sp>
    <dsp:sp modelId="{6CA02CF1-E45D-446D-A1FF-4E8529ECCEA0}">
      <dsp:nvSpPr>
        <dsp:cNvPr id="0" name=""/>
        <dsp:cNvSpPr/>
      </dsp:nvSpPr>
      <dsp:spPr>
        <a:xfrm>
          <a:off x="0" y="1826252"/>
          <a:ext cx="628969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579F5-0390-4EFE-8BF5-1530E9867AEA}">
      <dsp:nvSpPr>
        <dsp:cNvPr id="0" name=""/>
        <dsp:cNvSpPr/>
      </dsp:nvSpPr>
      <dsp:spPr>
        <a:xfrm>
          <a:off x="0" y="1322050"/>
          <a:ext cx="4402787" cy="59040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15" tIns="0" rIns="1664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1. Sredstva Europske unije (85%)</a:t>
          </a:r>
          <a:endParaRPr lang="hr-HR" sz="2000" kern="1200" dirty="0"/>
        </a:p>
      </dsp:txBody>
      <dsp:txXfrm>
        <a:off x="28821" y="1350871"/>
        <a:ext cx="4345145" cy="532758"/>
      </dsp:txXfrm>
    </dsp:sp>
    <dsp:sp modelId="{347267AA-1004-4225-B5B1-D54FF4416C25}">
      <dsp:nvSpPr>
        <dsp:cNvPr id="0" name=""/>
        <dsp:cNvSpPr/>
      </dsp:nvSpPr>
      <dsp:spPr>
        <a:xfrm>
          <a:off x="0" y="2820518"/>
          <a:ext cx="628969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69D0F-D86E-4100-B2AD-0194200C9A4E}">
      <dsp:nvSpPr>
        <dsp:cNvPr id="0" name=""/>
        <dsp:cNvSpPr/>
      </dsp:nvSpPr>
      <dsp:spPr>
        <a:xfrm>
          <a:off x="0" y="2292860"/>
          <a:ext cx="4402787" cy="59040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15" tIns="0" rIns="16641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2. Sredstva državnog proračuna (15%)</a:t>
          </a:r>
          <a:endParaRPr lang="hr-HR" sz="2000" kern="1200" dirty="0"/>
        </a:p>
      </dsp:txBody>
      <dsp:txXfrm>
        <a:off x="28821" y="2321681"/>
        <a:ext cx="4345145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2FF35-044B-49C0-8D79-5EADA55FE34B}">
      <dsp:nvSpPr>
        <dsp:cNvPr id="0" name=""/>
        <dsp:cNvSpPr/>
      </dsp:nvSpPr>
      <dsp:spPr>
        <a:xfrm>
          <a:off x="8" y="0"/>
          <a:ext cx="1851991" cy="334409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Ukupan iznos projekta ‘’Učimo zajedno 4’’</a:t>
          </a:r>
          <a:endParaRPr lang="hr-HR" sz="15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" y="0"/>
        <a:ext cx="1851991" cy="1003227"/>
      </dsp:txXfrm>
    </dsp:sp>
    <dsp:sp modelId="{7B1D4D21-0920-416F-A87D-4CD7DF20102D}">
      <dsp:nvSpPr>
        <dsp:cNvPr id="0" name=""/>
        <dsp:cNvSpPr/>
      </dsp:nvSpPr>
      <dsp:spPr>
        <a:xfrm>
          <a:off x="185911" y="1598701"/>
          <a:ext cx="1481592" cy="9827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10.872.432,00</a:t>
          </a:r>
          <a:endParaRPr lang="hr-H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694" y="1627484"/>
        <a:ext cx="1424026" cy="925145"/>
      </dsp:txXfrm>
    </dsp:sp>
    <dsp:sp modelId="{4B36B9AD-BF03-4DD8-A13C-BDC5F95DA745}">
      <dsp:nvSpPr>
        <dsp:cNvPr id="0" name=""/>
        <dsp:cNvSpPr/>
      </dsp:nvSpPr>
      <dsp:spPr>
        <a:xfrm>
          <a:off x="2000307" y="0"/>
          <a:ext cx="1851991" cy="334409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Bespovratna sredstva</a:t>
          </a:r>
          <a:endParaRPr lang="hr-HR" sz="15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00307" y="0"/>
        <a:ext cx="1851991" cy="1003227"/>
      </dsp:txXfrm>
    </dsp:sp>
    <dsp:sp modelId="{A8699546-DB5F-423C-BEB9-31D9F437126D}">
      <dsp:nvSpPr>
        <dsp:cNvPr id="0" name=""/>
        <dsp:cNvSpPr/>
      </dsp:nvSpPr>
      <dsp:spPr>
        <a:xfrm>
          <a:off x="2150681" y="1603516"/>
          <a:ext cx="1481592" cy="973082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10.000.000,00</a:t>
          </a:r>
          <a:endParaRPr lang="hr-H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9182" y="1632017"/>
        <a:ext cx="1424590" cy="916080"/>
      </dsp:txXfrm>
    </dsp:sp>
    <dsp:sp modelId="{E88BFCF2-3366-4E4E-A8A2-75AFE1AFEEEE}">
      <dsp:nvSpPr>
        <dsp:cNvPr id="0" name=""/>
        <dsp:cNvSpPr/>
      </dsp:nvSpPr>
      <dsp:spPr>
        <a:xfrm>
          <a:off x="3982493" y="0"/>
          <a:ext cx="1851991" cy="334409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Sredstva OBŽ</a:t>
          </a:r>
          <a:endParaRPr lang="hr-HR" sz="15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2493" y="0"/>
        <a:ext cx="1851991" cy="1003227"/>
      </dsp:txXfrm>
    </dsp:sp>
    <dsp:sp modelId="{BC2ED9C1-743F-4068-BA23-1C54873A2245}">
      <dsp:nvSpPr>
        <dsp:cNvPr id="0" name=""/>
        <dsp:cNvSpPr/>
      </dsp:nvSpPr>
      <dsp:spPr>
        <a:xfrm>
          <a:off x="4143750" y="1611015"/>
          <a:ext cx="1481592" cy="924913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872.432,00</a:t>
          </a:r>
          <a:endParaRPr lang="hr-HR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0840" y="1638105"/>
        <a:ext cx="1427412" cy="8707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43715-952C-4246-891B-AFA5FCFFB917}">
      <dsp:nvSpPr>
        <dsp:cNvPr id="0" name=""/>
        <dsp:cNvSpPr/>
      </dsp:nvSpPr>
      <dsp:spPr>
        <a:xfrm>
          <a:off x="2923601" y="2006781"/>
          <a:ext cx="2452732" cy="2452732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OBŽ</a:t>
          </a:r>
          <a:endParaRPr lang="hr-HR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16709" y="2581322"/>
        <a:ext cx="1466516" cy="1260755"/>
      </dsp:txXfrm>
    </dsp:sp>
    <dsp:sp modelId="{C60812A1-2BB0-4902-9338-6C8DC34850C3}">
      <dsp:nvSpPr>
        <dsp:cNvPr id="0" name=""/>
        <dsp:cNvSpPr/>
      </dsp:nvSpPr>
      <dsp:spPr>
        <a:xfrm>
          <a:off x="1120675" y="1440583"/>
          <a:ext cx="2516432" cy="2502108"/>
        </a:xfrm>
        <a:prstGeom prst="gear6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RRA </a:t>
          </a:r>
          <a:r>
            <a:rPr lang="hr-HR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SiB</a:t>
          </a:r>
          <a:endParaRPr lang="hr-HR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2670" y="2074303"/>
        <a:ext cx="1252442" cy="1234668"/>
      </dsp:txXfrm>
    </dsp:sp>
    <dsp:sp modelId="{CD28F739-6A90-4BD4-8ECE-F09DBEFDE26A}">
      <dsp:nvSpPr>
        <dsp:cNvPr id="0" name=""/>
        <dsp:cNvSpPr/>
      </dsp:nvSpPr>
      <dsp:spPr>
        <a:xfrm rot="20700000">
          <a:off x="2782349" y="750657"/>
          <a:ext cx="1747765" cy="1747765"/>
        </a:xfrm>
        <a:prstGeom prst="gear6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Škole partneri</a:t>
          </a:r>
          <a:endParaRPr lang="hr-HR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20700000">
        <a:off x="3165685" y="1133993"/>
        <a:ext cx="981093" cy="981093"/>
      </dsp:txXfrm>
    </dsp:sp>
    <dsp:sp modelId="{36D4726C-6179-4960-9EF8-0850EBFCC39C}">
      <dsp:nvSpPr>
        <dsp:cNvPr id="0" name=""/>
        <dsp:cNvSpPr/>
      </dsp:nvSpPr>
      <dsp:spPr>
        <a:xfrm>
          <a:off x="2759095" y="1317478"/>
          <a:ext cx="3139497" cy="3139497"/>
        </a:xfrm>
        <a:prstGeom prst="circularArrow">
          <a:avLst>
            <a:gd name="adj1" fmla="val 4687"/>
            <a:gd name="adj2" fmla="val 299029"/>
            <a:gd name="adj3" fmla="val 2522181"/>
            <a:gd name="adj4" fmla="val 15848378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66281E-42C9-4519-8E2D-AACA3D9592EF}">
      <dsp:nvSpPr>
        <dsp:cNvPr id="0" name=""/>
        <dsp:cNvSpPr/>
      </dsp:nvSpPr>
      <dsp:spPr>
        <a:xfrm rot="16200000">
          <a:off x="2362963" y="2053717"/>
          <a:ext cx="2281041" cy="228104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AEB9CB-C39F-4E6E-8429-047ABF61F100}">
      <dsp:nvSpPr>
        <dsp:cNvPr id="0" name=""/>
        <dsp:cNvSpPr/>
      </dsp:nvSpPr>
      <dsp:spPr>
        <a:xfrm rot="3015086">
          <a:off x="1447752" y="1083391"/>
          <a:ext cx="2459421" cy="245942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866C2-87BB-4A86-97CA-EA5B3B158874}" type="datetimeFigureOut">
              <a:rPr lang="hr-HR" smtClean="0"/>
              <a:t>18.10.2017.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874D9-73CF-4E1B-AC95-21B133C447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4480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BAB-9217-2E40-BC40-2E3E73F8B56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CFBD-B357-CB46-A739-7DA110109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4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BAB-9217-2E40-BC40-2E3E73F8B56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CFBD-B357-CB46-A739-7DA110109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3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BAB-9217-2E40-BC40-2E3E73F8B56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CFBD-B357-CB46-A739-7DA110109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17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BAB-9217-2E40-BC40-2E3E73F8B56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CFBD-B357-CB46-A739-7DA110109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4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BAB-9217-2E40-BC40-2E3E73F8B56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CFBD-B357-CB46-A739-7DA110109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66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BAB-9217-2E40-BC40-2E3E73F8B56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CFBD-B357-CB46-A739-7DA110109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0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BAB-9217-2E40-BC40-2E3E73F8B56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CFBD-B357-CB46-A739-7DA110109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BAB-9217-2E40-BC40-2E3E73F8B56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CFBD-B357-CB46-A739-7DA110109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5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BAB-9217-2E40-BC40-2E3E73F8B56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CFBD-B357-CB46-A739-7DA110109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0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BAB-9217-2E40-BC40-2E3E73F8B56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CFBD-B357-CB46-A739-7DA110109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BBAB-9217-2E40-BC40-2E3E73F8B56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CFBD-B357-CB46-A739-7DA110109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6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CBBAB-9217-2E40-BC40-2E3E73F8B564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ACFBD-B357-CB46-A739-7DA110109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1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06" y="1183418"/>
            <a:ext cx="3245632" cy="3868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03" y="307620"/>
            <a:ext cx="2440171" cy="475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06" y="5469923"/>
            <a:ext cx="873039" cy="1227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7003" y="5665820"/>
            <a:ext cx="3042617" cy="10318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8766" y="164778"/>
            <a:ext cx="3264514" cy="5340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7096" y="5857428"/>
            <a:ext cx="3395527" cy="3604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2334" y="2236394"/>
            <a:ext cx="4013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000" dirty="0" smtClean="0">
                <a:solidFill>
                  <a:srgbClr val="5BABE8"/>
                </a:solidFill>
                <a:latin typeface="Times New Roman" panose="02020603050405020304" pitchFamily="18" charset="0"/>
                <a:cs typeface="Myriad Pro"/>
              </a:rPr>
              <a:t>Osiguravanje pomoćnika u nastavi i stručnih komunikacijskih posrednika učenicima s teškoćama u razvoju u osnovnoškolskim i srednjoškolskim odgojno-obrazovnim ustanovama </a:t>
            </a:r>
            <a:r>
              <a:rPr lang="mr-IN" sz="2000" dirty="0" smtClean="0">
                <a:solidFill>
                  <a:srgbClr val="5BABE8"/>
                </a:solidFill>
                <a:latin typeface="Times New Roman" panose="02020603050405020304" pitchFamily="18" charset="0"/>
                <a:cs typeface="Myriad Pro"/>
              </a:rPr>
              <a:t>–</a:t>
            </a:r>
            <a:r>
              <a:rPr lang="ta-IN" sz="2000" dirty="0" smtClean="0">
                <a:solidFill>
                  <a:srgbClr val="5BABE8"/>
                </a:solidFill>
                <a:latin typeface="Times New Roman" panose="02020603050405020304" pitchFamily="18" charset="0"/>
                <a:cs typeface="Myriad Pro"/>
              </a:rPr>
              <a:t> faza III</a:t>
            </a:r>
            <a:endParaRPr lang="en-US" sz="2000" dirty="0">
              <a:solidFill>
                <a:srgbClr val="5BAB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2333" y="798698"/>
            <a:ext cx="4013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rgbClr val="5BAB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Tiskovna konferencija povodom početka provedbe projekta</a:t>
            </a:r>
            <a:endParaRPr lang="en-US" sz="1600" dirty="0">
              <a:solidFill>
                <a:srgbClr val="5BAB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2333" y="1472855"/>
            <a:ext cx="4918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4400" b="1" dirty="0" smtClean="0">
                <a:solidFill>
                  <a:srgbClr val="222855"/>
                </a:solidFill>
                <a:latin typeface="Myriad Pro"/>
                <a:cs typeface="Myriad Pro"/>
              </a:rPr>
              <a:t>Učimo zajedno 4</a:t>
            </a:r>
            <a:endParaRPr lang="en-US" sz="4400" b="1" dirty="0">
              <a:solidFill>
                <a:srgbClr val="222855"/>
              </a:solidFill>
              <a:latin typeface="Myriad Pro"/>
              <a:cs typeface="Myriad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2334" y="4465263"/>
            <a:ext cx="4013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000" dirty="0" smtClean="0">
                <a:solidFill>
                  <a:srgbClr val="5BABE8"/>
                </a:solidFill>
                <a:latin typeface="Times New Roman" panose="02020603050405020304" pitchFamily="18" charset="0"/>
                <a:cs typeface="Myriad Pro"/>
              </a:rPr>
              <a:t>Osijek, 18.10.2017.</a:t>
            </a:r>
            <a:endParaRPr lang="en-US" sz="2000" dirty="0">
              <a:solidFill>
                <a:srgbClr val="5BAB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sti oblačić 3"/>
          <p:cNvSpPr/>
          <p:nvPr/>
        </p:nvSpPr>
        <p:spPr>
          <a:xfrm>
            <a:off x="6775269" y="330926"/>
            <a:ext cx="2029097" cy="1497874"/>
          </a:xfrm>
          <a:prstGeom prst="wedgeEllipseCallout">
            <a:avLst/>
          </a:prstGeom>
          <a:solidFill>
            <a:schemeClr val="tx1">
              <a:lumMod val="50000"/>
              <a:lumOff val="50000"/>
              <a:alpha val="59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BARANJA</a:t>
            </a:r>
          </a:p>
          <a:p>
            <a:pPr algn="ctr"/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učenika s teškoćama u razvoju</a:t>
            </a:r>
          </a:p>
          <a:p>
            <a:pPr algn="ctr"/>
            <a:r>
              <a:rPr lang="hr-H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PUN</a:t>
            </a: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6087290" y="3657598"/>
            <a:ext cx="2420983" cy="1645920"/>
          </a:xfrm>
          <a:prstGeom prst="ellipse">
            <a:avLst/>
          </a:prstGeom>
          <a:solidFill>
            <a:schemeClr val="tx1">
              <a:lumMod val="50000"/>
              <a:lumOff val="50000"/>
              <a:alpha val="7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OSJEČKO</a:t>
            </a:r>
            <a:r>
              <a:rPr lang="hr-HR" dirty="0" smtClean="0"/>
              <a:t> </a:t>
            </a:r>
            <a:r>
              <a:rPr lang="hr-HR" sz="1400" dirty="0" smtClean="0"/>
              <a:t>PODRUČJE</a:t>
            </a:r>
            <a:endParaRPr lang="hr-HR" dirty="0" smtClean="0"/>
          </a:p>
          <a:p>
            <a:pPr algn="ctr"/>
            <a:r>
              <a:rPr lang="hr-HR" sz="1400" dirty="0" smtClean="0"/>
              <a:t>14 učenika s teškoćama u razvoju</a:t>
            </a:r>
          </a:p>
          <a:p>
            <a:pPr algn="ctr"/>
            <a:r>
              <a:rPr lang="hr-HR" sz="1400" dirty="0" smtClean="0"/>
              <a:t>13 PUN</a:t>
            </a:r>
            <a:endParaRPr lang="hr-HR" sz="1400" dirty="0"/>
          </a:p>
        </p:txBody>
      </p:sp>
      <p:sp>
        <p:nvSpPr>
          <p:cNvPr id="8" name="Elipsa 7"/>
          <p:cNvSpPr/>
          <p:nvPr/>
        </p:nvSpPr>
        <p:spPr>
          <a:xfrm>
            <a:off x="4632958" y="5425440"/>
            <a:ext cx="2316481" cy="1236617"/>
          </a:xfrm>
          <a:prstGeom prst="ellipse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ĐAKOVAČKO PODRUČJE</a:t>
            </a:r>
          </a:p>
          <a:p>
            <a:pPr algn="ctr"/>
            <a:r>
              <a:rPr lang="hr-HR" sz="1200" dirty="0" smtClean="0"/>
              <a:t>13 učenika s teškoćama u razvoju</a:t>
            </a:r>
          </a:p>
          <a:p>
            <a:pPr algn="ctr"/>
            <a:r>
              <a:rPr lang="hr-HR" sz="1200" dirty="0" smtClean="0"/>
              <a:t>13 PUN</a:t>
            </a:r>
            <a:endParaRPr lang="hr-HR" sz="1200" dirty="0"/>
          </a:p>
        </p:txBody>
      </p:sp>
      <p:sp>
        <p:nvSpPr>
          <p:cNvPr id="9" name="Elipsa 8"/>
          <p:cNvSpPr/>
          <p:nvPr/>
        </p:nvSpPr>
        <p:spPr>
          <a:xfrm>
            <a:off x="827314" y="69669"/>
            <a:ext cx="2725783" cy="1497874"/>
          </a:xfrm>
          <a:prstGeom prst="ellipse">
            <a:avLst/>
          </a:prstGeom>
          <a:solidFill>
            <a:schemeClr val="tx1">
              <a:lumMod val="50000"/>
              <a:lumOff val="50000"/>
              <a:alpha val="5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PODRUČJE DONJEG MIHOLJCA, BELIŠĆA I VALPOVA</a:t>
            </a:r>
          </a:p>
          <a:p>
            <a:pPr algn="ctr"/>
            <a:r>
              <a:rPr lang="hr-HR" sz="1400" dirty="0" smtClean="0"/>
              <a:t>11 učenika s teškoćama u razvoju</a:t>
            </a:r>
          </a:p>
          <a:p>
            <a:pPr algn="ctr"/>
            <a:r>
              <a:rPr lang="hr-HR" sz="1400" dirty="0" smtClean="0"/>
              <a:t>11 PUN</a:t>
            </a:r>
            <a:endParaRPr lang="hr-HR" sz="1400" dirty="0"/>
          </a:p>
        </p:txBody>
      </p:sp>
      <p:sp>
        <p:nvSpPr>
          <p:cNvPr id="10" name="Elipsa 9"/>
          <p:cNvSpPr/>
          <p:nvPr/>
        </p:nvSpPr>
        <p:spPr>
          <a:xfrm>
            <a:off x="0" y="4267200"/>
            <a:ext cx="2481943" cy="1515292"/>
          </a:xfrm>
          <a:prstGeom prst="ellipse">
            <a:avLst/>
          </a:prstGeom>
          <a:solidFill>
            <a:schemeClr val="tx1">
              <a:lumMod val="50000"/>
              <a:lumOff val="50000"/>
              <a:alpha val="6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/>
              <a:t>PODRUČJE NAŠICA</a:t>
            </a:r>
          </a:p>
          <a:p>
            <a:pPr algn="ctr"/>
            <a:r>
              <a:rPr lang="hr-HR" sz="1400" dirty="0" smtClean="0"/>
              <a:t>14 učenika s teškoćama u razvoju</a:t>
            </a:r>
          </a:p>
          <a:p>
            <a:pPr algn="ctr"/>
            <a:r>
              <a:rPr lang="hr-HR" sz="1400" dirty="0" smtClean="0"/>
              <a:t>13 PUN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42456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16480" y="622981"/>
            <a:ext cx="6370320" cy="1143000"/>
          </a:xfrm>
        </p:spPr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Prihvatljive aktivnosti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0858" y="2290354"/>
            <a:ext cx="7815942" cy="383580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Provedba postupka selekcije kandidata za pomoćnike u nastavi</a:t>
            </a: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Provedba programa uvođenja u rad pomoćnika u nastavi</a:t>
            </a: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 pomoćnika u nastavi</a:t>
            </a: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Aktivnosti povezane s upravljanjem i provedbom projekta</a:t>
            </a: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Aktivnosti povezane s promidžbom i vidljivosti 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48" y="403206"/>
            <a:ext cx="1468108" cy="17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33006" y="348342"/>
            <a:ext cx="6953794" cy="1069295"/>
          </a:xfrm>
        </p:spPr>
        <p:txBody>
          <a:bodyPr>
            <a:normAutofit fontScale="90000"/>
          </a:bodyPr>
          <a:lstStyle/>
          <a:p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Provedba </a:t>
            </a:r>
            <a:r>
              <a:rPr lang="hr-HR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postupka selekcije kandidata za pomoćnike u nastavi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092410"/>
            <a:ext cx="8085909" cy="4033753"/>
          </a:xfrm>
        </p:spPr>
        <p:txBody>
          <a:bodyPr/>
          <a:lstStyle/>
          <a:p>
            <a:endParaRPr lang="hr-H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Natječaj za 60 PUN</a:t>
            </a:r>
          </a:p>
          <a:p>
            <a:pPr marL="0" indent="0">
              <a:buNone/>
            </a:pPr>
            <a:r>
              <a:rPr lang="hr-HR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7. kolovoza 2017. godine</a:t>
            </a:r>
          </a:p>
          <a:p>
            <a:pPr marL="0" indent="0">
              <a:buNone/>
            </a:pPr>
            <a:endParaRPr lang="hr-HR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Selekcija temeljem dostavljene dokumentacije</a:t>
            </a:r>
          </a:p>
          <a:p>
            <a:pPr marL="0" indent="0">
              <a:buNone/>
            </a:pPr>
            <a:r>
              <a:rPr lang="hr-H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Razgovori s kandidatima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98" y="348342"/>
            <a:ext cx="1468108" cy="174406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54" y="3805634"/>
            <a:ext cx="3653959" cy="665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31" y="3995559"/>
            <a:ext cx="2440171" cy="4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Provedba </a:t>
            </a:r>
            <a:r>
              <a:rPr lang="hr-HR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programa uvođenja u rad pomoćnika u nastavi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159726"/>
            <a:ext cx="8229600" cy="3966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hr-H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 sukladno sljedećim minimalnim elementima plana i programa edukacije:  </a:t>
            </a:r>
          </a:p>
          <a:p>
            <a:pPr lvl="1"/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osnovna načela obrazovanja učenika s teškoćama u razvoju s naglaskom na </a:t>
            </a:r>
            <a:r>
              <a:rPr lang="hr-HR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inkluzivno</a:t>
            </a:r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obrazovanje</a:t>
            </a:r>
            <a:endParaRPr lang="hr-H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karakteristike učenika s teškoćama u razvoju (za sve vrste teškoća)</a:t>
            </a:r>
            <a:endParaRPr lang="hr-H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podrška učenicima s teškoćama u razvoju u odgojno-obrazovnom procesu i razvoju socijalnih vještina (način pružanja pomoći)</a:t>
            </a:r>
            <a:endParaRPr lang="hr-H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suradnja s učiteljem/nastavnikom/stručnim timom škole/roditeljima i drugim učenicima</a:t>
            </a:r>
            <a:endParaRPr lang="hr-H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prava učenika s teškoćama u razvoju</a:t>
            </a:r>
            <a:endParaRPr lang="hr-H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64" y="274638"/>
            <a:ext cx="1468108" cy="17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69028" y="274638"/>
            <a:ext cx="6117771" cy="1143000"/>
          </a:xfrm>
        </p:spPr>
        <p:txBody>
          <a:bodyPr/>
          <a:lstStyle/>
          <a:p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 pomoćnika u nastavi</a:t>
            </a:r>
            <a:endParaRPr lang="hr-H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50126" y="2185851"/>
            <a:ext cx="7136674" cy="39403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Pomoćnik u nastavi </a:t>
            </a:r>
            <a:r>
              <a:rPr lang="hr-HR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olakšava </a:t>
            </a:r>
            <a:r>
              <a:rPr lang="hr-HR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učeniku s teškoćama njegov obrazovni proces i socijalizaciju kroz neposrednu potporu u zadacima koji zahtijevaju komunikacijsku, senzornu i motoričku aktivnost učenika u svakidašnjim nastavnim, izvannastavnim i </a:t>
            </a:r>
            <a:r>
              <a:rPr lang="hr-HR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izvanučioničkim</a:t>
            </a:r>
            <a:r>
              <a:rPr lang="hr-HR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aktivnostima i to:</a:t>
            </a:r>
          </a:p>
          <a:p>
            <a:r>
              <a:rPr lang="hr-HR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pomoć </a:t>
            </a:r>
            <a:r>
              <a:rPr lang="hr-HR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komunikaciji i socijalnoj uključenosti,</a:t>
            </a:r>
          </a:p>
          <a:p>
            <a:r>
              <a:rPr lang="hr-HR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pomoć </a:t>
            </a:r>
            <a:r>
              <a:rPr lang="hr-HR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kretanju,</a:t>
            </a:r>
          </a:p>
          <a:p>
            <a:r>
              <a:rPr lang="hr-HR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pomoć </a:t>
            </a:r>
            <a:r>
              <a:rPr lang="hr-HR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 uzimanju hrane i pića</a:t>
            </a:r>
          </a:p>
          <a:p>
            <a:r>
              <a:rPr lang="hr-HR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pomoć </a:t>
            </a:r>
            <a:r>
              <a:rPr lang="hr-HR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obavljanju higijenskih potreba, </a:t>
            </a:r>
          </a:p>
          <a:p>
            <a:r>
              <a:rPr lang="hr-HR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pomoć </a:t>
            </a:r>
            <a:r>
              <a:rPr lang="hr-HR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obavljanju školskih aktivnosti i zadataka,</a:t>
            </a:r>
          </a:p>
          <a:p>
            <a:r>
              <a:rPr lang="hr-HR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suradnja </a:t>
            </a:r>
            <a:r>
              <a:rPr lang="hr-HR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učiteljima/nastavnicima te vršnjacima učenika u razredu,</a:t>
            </a:r>
          </a:p>
          <a:p>
            <a:r>
              <a:rPr lang="hr-HR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ostali </a:t>
            </a:r>
            <a:r>
              <a:rPr lang="hr-HR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poslovi specifični za funkcioniranje pojedinih učenika ili skupine učenika.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64" y="274638"/>
            <a:ext cx="1468108" cy="17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29096" y="274638"/>
            <a:ext cx="6657703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Aktivnosti </a:t>
            </a:r>
            <a:r>
              <a:rPr lang="hr-HR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povezane s upravljanjem i provedbom projekta</a:t>
            </a:r>
            <a:br>
              <a:rPr lang="hr-HR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55" y="274638"/>
            <a:ext cx="1468108" cy="1744068"/>
          </a:xfrm>
          <a:prstGeom prst="rect">
            <a:avLst/>
          </a:prstGeom>
        </p:spPr>
      </p:pic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1232833649"/>
              </p:ext>
            </p:extLst>
          </p:nvPr>
        </p:nvGraphicFramePr>
        <p:xfrm>
          <a:off x="809897" y="1417638"/>
          <a:ext cx="6426926" cy="4459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78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47108" y="274638"/>
            <a:ext cx="6239691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Aktivnosti </a:t>
            </a:r>
            <a:r>
              <a:rPr lang="hr-H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povezane s promidžbom i vidljivosti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r-H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10446" y="2032456"/>
            <a:ext cx="4367347" cy="306074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 </a:t>
            </a:r>
            <a:r>
              <a:rPr lang="hr-HR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banner</a:t>
            </a:r>
            <a:endParaRPr lang="hr-HR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Plakati</a:t>
            </a: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Tiskovne konferencije</a:t>
            </a: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 dani u školama</a:t>
            </a:r>
          </a:p>
          <a:p>
            <a:pPr marL="514350" indent="-514350">
              <a:buAutoNum type="arabicPeriod"/>
            </a:pPr>
            <a:r>
              <a:rPr lang="hr-H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Letci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2474" cy="36854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" y="2559411"/>
            <a:ext cx="2932900" cy="409829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685" y="4679908"/>
            <a:ext cx="1468108" cy="17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r-HR" sz="66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hr-HR" sz="6600" dirty="0" smtClean="0">
                <a:solidFill>
                  <a:srgbClr val="002060"/>
                </a:solidFill>
              </a:rPr>
              <a:t>Hvala na pozornosti!</a:t>
            </a:r>
            <a:endParaRPr lang="hr-HR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2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telarovic\Desktop\POMOĆNICI U NASTAVI\konferencija za tisak 1\Ucimo zajedo_Roll-up_we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30828" y="332656"/>
            <a:ext cx="2479635" cy="2142999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251520" y="332656"/>
            <a:ext cx="849694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800" dirty="0"/>
          </a:p>
          <a:p>
            <a:pPr marL="342900" indent="-342900">
              <a:buFontTx/>
              <a:buChar char="-"/>
            </a:pPr>
            <a:endParaRPr lang="hr-HR" sz="1800" dirty="0" smtClean="0"/>
          </a:p>
          <a:p>
            <a:pPr marL="342900" indent="-342900">
              <a:buFontTx/>
              <a:buChar char="-"/>
            </a:pPr>
            <a:endParaRPr lang="hr-HR" sz="1800" dirty="0"/>
          </a:p>
          <a:p>
            <a:pPr marL="342900" indent="-342900">
              <a:buFontTx/>
              <a:buChar char="-"/>
            </a:pPr>
            <a:endParaRPr lang="hr-HR" sz="1800" dirty="0" smtClean="0"/>
          </a:p>
          <a:p>
            <a:pPr marL="342900" indent="-342900">
              <a:buFontTx/>
              <a:buChar char="-"/>
            </a:pPr>
            <a:endParaRPr lang="hr-HR" sz="1800" dirty="0"/>
          </a:p>
          <a:p>
            <a:pPr marL="342900" indent="-342900">
              <a:buFontTx/>
              <a:buChar char="-"/>
            </a:pPr>
            <a:endParaRPr lang="hr-HR" sz="1800" dirty="0" smtClean="0"/>
          </a:p>
          <a:p>
            <a:pPr marL="342900" indent="-342900">
              <a:buFontTx/>
              <a:buChar char="-"/>
            </a:pPr>
            <a:endParaRPr lang="hr-HR" sz="1800" dirty="0"/>
          </a:p>
          <a:p>
            <a:pPr marL="342900" indent="-342900">
              <a:buFontTx/>
              <a:buChar char="-"/>
            </a:pPr>
            <a:endParaRPr lang="hr-HR" sz="1800" dirty="0" smtClean="0"/>
          </a:p>
          <a:p>
            <a:pPr marL="342900" indent="-342900">
              <a:buFontTx/>
              <a:buChar char="-"/>
            </a:pPr>
            <a:endParaRPr lang="hr-HR" sz="1800" dirty="0" smtClean="0"/>
          </a:p>
          <a:p>
            <a:pPr marL="342900" indent="-342900">
              <a:buFontTx/>
              <a:buChar char="-"/>
            </a:pPr>
            <a:endParaRPr lang="hr-HR" sz="1800" dirty="0"/>
          </a:p>
          <a:p>
            <a:r>
              <a:rPr lang="hr-HR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Školska godina 2014./2015.</a:t>
            </a:r>
          </a:p>
          <a:p>
            <a:endParaRPr lang="hr-HR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Vrijednost projekta </a:t>
            </a:r>
            <a:r>
              <a:rPr lang="hr-HR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3.103.340,00 kuna (financiranje je u potpunosti osigurano iz Europskog socijalnog fonda i Državnog proračuna Republike Hrvatske)</a:t>
            </a:r>
          </a:p>
          <a:p>
            <a:pPr marL="342900" indent="-342900">
              <a:buFontTx/>
              <a:buChar char="-"/>
            </a:pPr>
            <a:endParaRPr lang="hr-HR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Partneri: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Udruga djece i mladih s poteškoćama "Zvono" Belišće,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Udruga osoba s invaliditetom Našice,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Udruga za pomoć osobama s mentalnom retardacijom Đakovo,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Fakultet za odgojne i obrazovne znanosti 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Regionalna razvojna agencija Slavonije i </a:t>
            </a:r>
            <a:r>
              <a:rPr lang="hr-HR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Baranje</a:t>
            </a:r>
          </a:p>
          <a:p>
            <a:pPr marL="457200" indent="-457200">
              <a:buFont typeface="+mj-lt"/>
              <a:buAutoNum type="arabicPeriod"/>
            </a:pPr>
            <a:endParaRPr lang="hr-HR" sz="1800" dirty="0"/>
          </a:p>
          <a:p>
            <a:pPr marL="457200" indent="-457200">
              <a:buFont typeface="+mj-lt"/>
              <a:buAutoNum type="arabicPeriod"/>
            </a:pPr>
            <a:endParaRPr lang="hr-HR" sz="1800" dirty="0" smtClean="0"/>
          </a:p>
          <a:p>
            <a:endParaRPr lang="hr-HR" sz="1800" dirty="0"/>
          </a:p>
          <a:p>
            <a:pPr marL="342900" indent="-342900">
              <a:buFontTx/>
              <a:buChar char="-"/>
            </a:pPr>
            <a:endParaRPr lang="hr-HR" dirty="0" smtClean="0"/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2349811554"/>
              </p:ext>
            </p:extLst>
          </p:nvPr>
        </p:nvGraphicFramePr>
        <p:xfrm>
          <a:off x="4716016" y="116632"/>
          <a:ext cx="3840088" cy="293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6214719" y="10527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hr-H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6214719" y="2706487"/>
            <a:ext cx="877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hr-H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telarovic\Desktop\POMOĆNICI U NASTAVI\konferencija za tisak 1\Ucimo zajedo_Roll-up_we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16632"/>
            <a:ext cx="2590077" cy="2238447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0434" y="332656"/>
            <a:ext cx="145248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446026815"/>
              </p:ext>
            </p:extLst>
          </p:nvPr>
        </p:nvGraphicFramePr>
        <p:xfrm>
          <a:off x="4716016" y="116632"/>
          <a:ext cx="3840088" cy="293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416983" y="2959386"/>
            <a:ext cx="8304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Školska godina 2015./2016.</a:t>
            </a:r>
          </a:p>
          <a:p>
            <a:pPr>
              <a:spcBef>
                <a:spcPts val="600"/>
              </a:spcBef>
            </a:pPr>
            <a:r>
              <a:rPr lang="hr-HR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Vrijednost </a:t>
            </a:r>
            <a:r>
              <a:rPr lang="hr-H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2.615.750,00 </a:t>
            </a:r>
            <a:r>
              <a:rPr lang="hr-H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kuna</a:t>
            </a:r>
          </a:p>
          <a:p>
            <a:pPr>
              <a:spcBef>
                <a:spcPts val="600"/>
              </a:spcBef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hr-HR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2.475.750,00 kn (95</a:t>
            </a:r>
            <a:r>
              <a:rPr lang="hr-HR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iz </a:t>
            </a:r>
            <a:r>
              <a:rPr lang="hr-HR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ESF-a </a:t>
            </a:r>
            <a:r>
              <a:rPr lang="hr-HR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Državnog  </a:t>
            </a:r>
            <a:r>
              <a:rPr lang="hr-HR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proračuna RH)</a:t>
            </a:r>
          </a:p>
          <a:p>
            <a:pPr>
              <a:spcBef>
                <a:spcPts val="600"/>
              </a:spcBef>
            </a:pPr>
            <a:r>
              <a:rPr lang="hr-HR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140.000,00 kn (5</a:t>
            </a:r>
            <a:r>
              <a:rPr lang="hr-HR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Osječko-baranjska županija</a:t>
            </a:r>
            <a:r>
              <a:rPr lang="hr-HR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hr-HR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Partneri</a:t>
            </a:r>
            <a:r>
              <a:rPr lang="hr-HR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hr-HR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r-H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osnovnih škola</a:t>
            </a:r>
            <a:r>
              <a:rPr lang="hr-H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r-H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srednje škole </a:t>
            </a:r>
            <a:endParaRPr lang="hr-HR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r-H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Regionalna </a:t>
            </a: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razvojna agencija Slavonije i Baranje d.o.o.</a:t>
            </a:r>
          </a:p>
          <a:p>
            <a:pPr>
              <a:spcBef>
                <a:spcPts val="600"/>
              </a:spcBef>
            </a:pPr>
            <a:endParaRPr lang="hr-HR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6043364" y="107910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  </a:t>
            </a:r>
            <a:r>
              <a:rPr lang="hr-H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endParaRPr lang="hr-H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223384" y="259005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hr-H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396952"/>
            <a:ext cx="7830616" cy="446104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hr-HR" sz="2000" dirty="0"/>
              <a:t> </a:t>
            </a:r>
            <a:r>
              <a:rPr lang="hr-HR" sz="2000" dirty="0" smtClean="0"/>
              <a:t>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smtClean="0">
                <a:solidFill>
                  <a:srgbClr val="002060"/>
                </a:solidFill>
              </a:rPr>
              <a:t>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Školska godina 2016./2017.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r-HR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Vrijednost projekta</a:t>
            </a:r>
            <a:r>
              <a:rPr lang="hr-HR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2.632.842,00 kn</a:t>
            </a:r>
          </a:p>
          <a:p>
            <a:pPr lvl="1">
              <a:spcBef>
                <a:spcPts val="600"/>
              </a:spcBef>
            </a:pPr>
            <a:r>
              <a:rPr lang="hr-HR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2.492.000,00 (94,65% iz ESF-a i Državnog proračuna RH)</a:t>
            </a:r>
          </a:p>
          <a:p>
            <a:pPr lvl="1">
              <a:spcBef>
                <a:spcPts val="600"/>
              </a:spcBef>
            </a:pPr>
            <a:r>
              <a:rPr lang="hr-HR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140.842,00 (5,35% Osječko-baranjska županija)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hr-HR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Partneri</a:t>
            </a:r>
            <a:r>
              <a:rPr lang="hr-HR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r-HR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r-HR" sz="18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hr-HR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osnovnih škola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hr-HR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hr-HR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srednjih škola </a:t>
            </a:r>
            <a:endParaRPr lang="hr-HR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hr-HR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Regionalna </a:t>
            </a:r>
            <a:r>
              <a:rPr lang="hr-HR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razvojna agencija Slavonije i Baranje d.o.o.</a:t>
            </a:r>
          </a:p>
          <a:p>
            <a:pPr lvl="1">
              <a:spcBef>
                <a:spcPts val="600"/>
              </a:spcBef>
            </a:pPr>
            <a:endParaRPr lang="hr-H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hr-H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8090" y="6381328"/>
            <a:ext cx="474465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dtelarovic\Desktop\POMOĆNICI U NASTAVI\konferencija za tisak 1\Ucimo zajedo_Roll-up_we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30524" y="332656"/>
            <a:ext cx="2592288" cy="2240358"/>
          </a:xfrm>
          <a:prstGeom prst="rect">
            <a:avLst/>
          </a:prstGeom>
          <a:noFill/>
        </p:spPr>
      </p:pic>
      <p:pic>
        <p:nvPicPr>
          <p:cNvPr id="7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600" y="550027"/>
            <a:ext cx="1224136" cy="1467737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5947954" y="1219200"/>
            <a:ext cx="74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endParaRPr lang="hr-H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5947954" y="2594766"/>
            <a:ext cx="41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hr-H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4445921" y="304172"/>
            <a:ext cx="3840088" cy="959400"/>
            <a:chOff x="0" y="0"/>
            <a:chExt cx="3840088" cy="959400"/>
          </a:xfrm>
        </p:grpSpPr>
        <p:sp>
          <p:nvSpPr>
            <p:cNvPr id="11" name="Zaobljeni pravokutnik 10"/>
            <p:cNvSpPr/>
            <p:nvPr/>
          </p:nvSpPr>
          <p:spPr>
            <a:xfrm>
              <a:off x="0" y="0"/>
              <a:ext cx="3840088" cy="959400"/>
            </a:xfrm>
            <a:prstGeom prst="roundRect">
              <a:avLst/>
            </a:prstGeom>
            <a:solidFill>
              <a:srgbClr val="8ED5E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Zaobljeni pravokutnik 4"/>
            <p:cNvSpPr/>
            <p:nvPr/>
          </p:nvSpPr>
          <p:spPr>
            <a:xfrm>
              <a:off x="46834" y="46834"/>
              <a:ext cx="3746420" cy="865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1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Broj učenika:</a:t>
              </a: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4440070" y="1588532"/>
            <a:ext cx="3840088" cy="959400"/>
            <a:chOff x="0" y="1519198"/>
            <a:chExt cx="3840088" cy="959400"/>
          </a:xfrm>
        </p:grpSpPr>
        <p:sp>
          <p:nvSpPr>
            <p:cNvPr id="14" name="Zaobljeni pravokutnik 13"/>
            <p:cNvSpPr/>
            <p:nvPr/>
          </p:nvSpPr>
          <p:spPr>
            <a:xfrm>
              <a:off x="0" y="1519198"/>
              <a:ext cx="3840088" cy="959400"/>
            </a:xfrm>
            <a:prstGeom prst="roundRect">
              <a:avLst/>
            </a:prstGeom>
            <a:solidFill>
              <a:srgbClr val="7499E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Zaobljeni pravokutnik 4"/>
            <p:cNvSpPr/>
            <p:nvPr/>
          </p:nvSpPr>
          <p:spPr>
            <a:xfrm>
              <a:off x="46834" y="1566032"/>
              <a:ext cx="3746420" cy="865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6210" tIns="156210" rIns="156210" bIns="156210" numCol="1" spcCol="1270" anchor="ctr" anchorCtr="0">
              <a:noAutofit/>
            </a:bodyPr>
            <a:lstStyle/>
            <a:p>
              <a:pPr lvl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4100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Broj pomoćnika</a:t>
              </a:r>
              <a:endParaRPr lang="hr-HR" sz="4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60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6" y="274638"/>
            <a:ext cx="6962503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Poziv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dostavu projektnih prijedloga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547" y="1983377"/>
            <a:ext cx="6858000" cy="4525963"/>
          </a:xfrm>
        </p:spPr>
        <p:txBody>
          <a:bodyPr>
            <a:normAutofit/>
          </a:bodyPr>
          <a:lstStyle/>
          <a:p>
            <a:r>
              <a:rPr lang="hr-HR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Operativni program </a:t>
            </a:r>
            <a:r>
              <a:rPr lang="hr-HR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"Razvoj </a:t>
            </a:r>
            <a:r>
              <a:rPr lang="hr-HR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ljudskih potencijala 2014.-2020</a:t>
            </a:r>
            <a:r>
              <a:rPr lang="hr-HR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 </a:t>
            </a:r>
            <a:r>
              <a:rPr lang="hr-HR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 nazivom </a:t>
            </a:r>
            <a:r>
              <a:rPr lang="hr-HR" sz="1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Osiguravanje </a:t>
            </a:r>
            <a:r>
              <a:rPr lang="hr-HR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pomoćnika u nastavi i stručnih komunikacijskih posrednika učenicima s teškoćama u razvoju u osnovnoškolskim i srednjoškolskim odgojno-obrazovnim </a:t>
            </a:r>
            <a:r>
              <a:rPr lang="hr-HR" sz="18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ustanovama, faza III.</a:t>
            </a:r>
          </a:p>
          <a:p>
            <a:pPr marL="0" indent="0">
              <a:buNone/>
            </a:pPr>
            <a:endParaRPr lang="hr-HR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povećanje socijalne uključenosti i integracije učenika s teškoćama u razvoju u osnovnoškolskim i </a:t>
            </a:r>
            <a:r>
              <a:rPr lang="hr-HR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srednjoškolsikim</a:t>
            </a:r>
            <a:r>
              <a:rPr lang="hr-HR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odgojno-obrazovnim ustanovama</a:t>
            </a:r>
          </a:p>
          <a:p>
            <a:pPr marL="0" indent="0">
              <a:buNone/>
            </a:pPr>
            <a:endParaRPr lang="hr-HR" sz="1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pružiti potporu uključivanju učenika s teškoćama u razvoju u osnovnoškolske i srednjoškolske odgojno-obrazovne ustanove kako bi se osigurali uvjeti za poboljšanje njihovih obrazovnih postignuća, uspješniju socijalizaciju i emocionalno funkcioniranje</a:t>
            </a:r>
            <a:endParaRPr lang="hr-HR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44" y="274638"/>
            <a:ext cx="1612556" cy="1924762"/>
          </a:xfrm>
          <a:prstGeom prst="rect">
            <a:avLst/>
          </a:prstGeom>
        </p:spPr>
      </p:pic>
      <p:sp>
        <p:nvSpPr>
          <p:cNvPr id="7" name="Urezana strelica udesno 6"/>
          <p:cNvSpPr/>
          <p:nvPr/>
        </p:nvSpPr>
        <p:spPr>
          <a:xfrm>
            <a:off x="55871" y="3872040"/>
            <a:ext cx="1720678" cy="597467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Opći cilj 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Urezana strelica udesno 7"/>
          <p:cNvSpPr/>
          <p:nvPr/>
        </p:nvSpPr>
        <p:spPr>
          <a:xfrm>
            <a:off x="38453" y="5251269"/>
            <a:ext cx="1772929" cy="653143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Specifični cilj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2238102" y="846138"/>
            <a:ext cx="6535783" cy="1143000"/>
          </a:xfrm>
        </p:spPr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Ciljne skupine poziva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44" y="274638"/>
            <a:ext cx="1612556" cy="1924762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370114" y="3265714"/>
            <a:ext cx="8403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Učenici s teškoćama u razvoju uključeni u osnovnoškolske ili srednjoškolske programe u osnovnoškolskim i srednjoškolskim odgojno-obrazovnim ustanovama koji svladavaju nastavni plan i program škole koju pohađaju, ali imaju teškoće koje ih sprečavaju u funkcioniranju bez pomoćnika u nastavi!</a:t>
            </a:r>
            <a:endParaRPr lang="hr-HR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28080">
            <a:off x="3089224" y="2920352"/>
            <a:ext cx="3261643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20388" y="274638"/>
            <a:ext cx="6666411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Financijska alokacija u okviru Poziva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0" y="274638"/>
            <a:ext cx="1615580" cy="1926503"/>
          </a:xfrm>
          <a:prstGeom prst="rect">
            <a:avLst/>
          </a:prstGeom>
        </p:spPr>
      </p:pic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609340423"/>
              </p:ext>
            </p:extLst>
          </p:nvPr>
        </p:nvGraphicFramePr>
        <p:xfrm>
          <a:off x="1783150" y="2429691"/>
          <a:ext cx="6289696" cy="372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kstniOkvir 7"/>
          <p:cNvSpPr txBox="1"/>
          <p:nvPr/>
        </p:nvSpPr>
        <p:spPr>
          <a:xfrm>
            <a:off x="2964215" y="3324816"/>
            <a:ext cx="314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320.000.000,00 kuna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964215" y="4336869"/>
            <a:ext cx="286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272.000.000,00 kuna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2964215" y="5303520"/>
            <a:ext cx="286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48.000.000,00 kuna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20388" y="274638"/>
            <a:ext cx="6666411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Financijska alokacija u okviru Poziva</a:t>
            </a:r>
            <a:endParaRPr lang="hr-HR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0" y="274638"/>
            <a:ext cx="1615580" cy="1926503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426720" y="2621280"/>
            <a:ext cx="79422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Najviša vrijednost potpore, odnosno najviši iznos sredstava koji se može dodijeliti pojedinom Projektu iznosi:</a:t>
            </a:r>
          </a:p>
          <a:p>
            <a:pPr marL="342900" indent="-342900">
              <a:buAutoNum type="arabicPeriod"/>
            </a:pPr>
            <a:r>
              <a:rPr lang="hr-HR" dirty="0" smtClean="0">
                <a:solidFill>
                  <a:srgbClr val="002060"/>
                </a:solidFill>
              </a:rPr>
              <a:t>Do 8.000.000,00 kn za sve osnivače osnovnih i srednjih škola (javnih i privatnih škola s pravom javnosti) izuzev gradova i županija navedenih u točki 2. i 3.</a:t>
            </a:r>
          </a:p>
          <a:p>
            <a:pPr marL="342900" indent="-342900">
              <a:buAutoNum type="arabicPeriod"/>
            </a:pPr>
            <a:r>
              <a:rPr lang="hr-HR" dirty="0" smtClean="0">
                <a:solidFill>
                  <a:srgbClr val="002060"/>
                </a:solidFill>
              </a:rPr>
              <a:t>Do 10.000.000,00 kn za Osječko-baranjsku, Splitsko-dalmatinsku, Primorsko-goransku, Međimursku i Zagrebačku, Bjelovarsko-bilogorsku, Koprivničko-križevačku, Krapinsko-zagorsku, Sisačko-moslavačku, Varaždinsku, Vukovarsko-srijemsku županiju te za gradove Osijek, Rijeka, Split, Velika Gorica kao osnivače osnovnih i srednjih škola</a:t>
            </a:r>
          </a:p>
          <a:p>
            <a:pPr marL="342900" indent="-342900">
              <a:buAutoNum type="arabicPeriod"/>
            </a:pPr>
            <a:r>
              <a:rPr lang="hr-HR" dirty="0" smtClean="0">
                <a:solidFill>
                  <a:srgbClr val="002060"/>
                </a:solidFill>
              </a:rPr>
              <a:t>Do 20.000.000,00 kn za Grad Zagreb kao osnivača osnovnih i srednjih škola.</a:t>
            </a:r>
          </a:p>
          <a:p>
            <a:pPr marL="342900" indent="-342900">
              <a:buAutoNum type="arabicPeriod"/>
            </a:pPr>
            <a:endParaRPr lang="hr-HR" dirty="0">
              <a:solidFill>
                <a:srgbClr val="002060"/>
              </a:solidFill>
            </a:endParaRPr>
          </a:p>
          <a:p>
            <a:r>
              <a:rPr lang="hr-HR" dirty="0" smtClean="0">
                <a:solidFill>
                  <a:srgbClr val="002060"/>
                </a:solidFill>
              </a:rPr>
              <a:t>Sufinanciranje projekta vlastitim sredstvima – 5% - gradovi/županije čiji je indeks razvijenosti ispod 75% prosjeka RH</a:t>
            </a:r>
            <a:endParaRPr lang="hr-H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zervirano mjesto sadržaja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075485"/>
              </p:ext>
            </p:extLst>
          </p:nvPr>
        </p:nvGraphicFramePr>
        <p:xfrm>
          <a:off x="2420982" y="2046514"/>
          <a:ext cx="5835197" cy="334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577" y="969263"/>
            <a:ext cx="1468108" cy="1744068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2499360" y="969263"/>
            <a:ext cx="5835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Trajanje projekta Učimo zajedno 4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48 mjeseci</a:t>
            </a:r>
          </a:p>
          <a:p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(01. kolovoza 2017. godine – 31. srpnja 2021. godine)</a:t>
            </a:r>
            <a:endParaRPr lang="hr-HR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8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844</Words>
  <Application>Microsoft Office PowerPoint</Application>
  <PresentationFormat>Prikaz na zaslonu (4:3)</PresentationFormat>
  <Paragraphs>148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3" baseType="lpstr">
      <vt:lpstr>Arial</vt:lpstr>
      <vt:lpstr>Calibri</vt:lpstr>
      <vt:lpstr>Latha</vt:lpstr>
      <vt:lpstr>Myriad Pro</vt:lpstr>
      <vt:lpstr>Times New Roman</vt:lpstr>
      <vt:lpstr>Office Theme</vt:lpstr>
      <vt:lpstr>PowerPointova prezentacija</vt:lpstr>
      <vt:lpstr>PowerPointova prezentacija</vt:lpstr>
      <vt:lpstr>PowerPointova prezentacija</vt:lpstr>
      <vt:lpstr>PowerPointova prezentacija</vt:lpstr>
      <vt:lpstr>Poziv na dostavu projektnih prijedloga</vt:lpstr>
      <vt:lpstr>Ciljne skupine poziva</vt:lpstr>
      <vt:lpstr>Financijska alokacija u okviru Poziva</vt:lpstr>
      <vt:lpstr>Financijska alokacija u okviru Poziva</vt:lpstr>
      <vt:lpstr>PowerPointova prezentacija</vt:lpstr>
      <vt:lpstr>PowerPointova prezentacija</vt:lpstr>
      <vt:lpstr>Prihvatljive aktivnosti</vt:lpstr>
      <vt:lpstr> Provedba postupka selekcije kandidata za pomoćnike u nastavi </vt:lpstr>
      <vt:lpstr> Provedba programa uvođenja u rad pomoćnika u nastavi </vt:lpstr>
      <vt:lpstr>Rad pomoćnika u nastavi</vt:lpstr>
      <vt:lpstr> Aktivnosti povezane s upravljanjem i provedbom projekta </vt:lpstr>
      <vt:lpstr> Aktivnosti povezane s promidžbom i vidljivosti  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Ante Vekic</dc:creator>
  <cp:lastModifiedBy>Matea Matas</cp:lastModifiedBy>
  <cp:revision>21</cp:revision>
  <cp:lastPrinted>2017-10-18T06:29:35Z</cp:lastPrinted>
  <dcterms:created xsi:type="dcterms:W3CDTF">2017-10-16T09:28:31Z</dcterms:created>
  <dcterms:modified xsi:type="dcterms:W3CDTF">2017-10-18T07:04:42Z</dcterms:modified>
</cp:coreProperties>
</file>